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0e62f5c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0e62f5c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0e62f5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0e62f5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0e62f5c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0e62f5c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840b6b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840b6b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0e62f5c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0e62f5c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0e62f5c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0e62f5c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0e62f5c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0e62f5c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zacerose@ut.utm.edu" TargetMode="External"/><Relationship Id="rId4" Type="http://schemas.openxmlformats.org/officeDocument/2006/relationships/hyperlink" Target="mailto:lwalsh6@ut.utm.edu" TargetMode="External"/><Relationship Id="rId5" Type="http://schemas.openxmlformats.org/officeDocument/2006/relationships/hyperlink" Target="https://github.com/zacerose/CSCI352-Final-Project-Zachary_Rose-Logan_Wal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40600" y="1199200"/>
            <a:ext cx="85206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Unnamed Video Player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63925"/>
            <a:ext cx="85206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3120">
                <a:solidFill>
                  <a:schemeClr val="dk1"/>
                </a:solidFill>
              </a:rPr>
              <a:t>WPF C# Application for CSCI 352</a:t>
            </a:r>
            <a:endParaRPr sz="1080"/>
          </a:p>
        </p:txBody>
      </p:sp>
      <p:sp>
        <p:nvSpPr>
          <p:cNvPr id="66" name="Google Shape;66;p13"/>
          <p:cNvSpPr txBox="1"/>
          <p:nvPr/>
        </p:nvSpPr>
        <p:spPr>
          <a:xfrm>
            <a:off x="3434500" y="4575700"/>
            <a:ext cx="54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9D9D9"/>
                </a:solidFill>
              </a:rPr>
              <a:t>Developed by Logan Walsh and Zachary Rose</a:t>
            </a:r>
            <a:endParaRPr sz="19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24525" y="500925"/>
            <a:ext cx="4395000" cy="4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What is it? WPF media player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Why we chose to make a media player: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Interesting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Practical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Fun?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Other important information about the project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774050"/>
            <a:ext cx="2349375" cy="19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During d</a:t>
            </a:r>
            <a:r>
              <a:rPr lang="en" sz="1700">
                <a:solidFill>
                  <a:srgbClr val="000000"/>
                </a:solidFill>
              </a:rPr>
              <a:t>evelopment: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Applied what we learned in class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" sz="1500">
                <a:solidFill>
                  <a:srgbClr val="000000"/>
                </a:solidFill>
              </a:rPr>
              <a:t>Design patterns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" sz="1500">
                <a:solidFill>
                  <a:srgbClr val="000000"/>
                </a:solidFill>
              </a:rPr>
              <a:t>Pain(t)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Practiced new things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" sz="1500">
                <a:solidFill>
                  <a:srgbClr val="000000"/>
                </a:solidFill>
              </a:rPr>
              <a:t>File I/O in C#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" sz="1500">
                <a:solidFill>
                  <a:srgbClr val="000000"/>
                </a:solidFill>
              </a:rPr>
              <a:t>Event handler logic</a:t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Design Patterns implemented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Abstract Factory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Decorator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688" y="5797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475" y="0"/>
            <a:ext cx="61433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688" y="5797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050" y="783700"/>
            <a:ext cx="6106950" cy="4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 use the program, simply launch it and load a file from the menu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Player supports MP4, AVI, and WMV video formats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MP3 and WAV audio formats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Different themes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Customizable hotkeys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Playback control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452125" y="392575"/>
            <a:ext cx="4398600" cy="4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Video Queue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Improved UI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Options to add filters on video such as inverting colors or making the video B&amp;W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Make the program work with more obscure file types like MKV or BIK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Add more features for when the program plays audio.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018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Questions?</a:t>
            </a:r>
            <a:endParaRPr sz="30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Z</a:t>
            </a:r>
            <a:r>
              <a:rPr lang="en" sz="1500"/>
              <a:t>achary Rose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zacerose@ut.utm.edu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Logan Walsh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lwalsh6@ut.utm.edu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Git Repository: </a:t>
            </a: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https://github.com/zacerose/CSCI352-Final-Project-Zachary_Rose-Logan_Walsh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