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embeddedFontLst>
    <p:embeddedFont>
      <p:font typeface="DM Sans" pitchFamily="2" charset="77"/>
      <p:regular r:id="rId14"/>
      <p:bold r:id="rId15"/>
      <p:italic r:id="rId16"/>
      <p:boldItalic r:id="rId17"/>
    </p:embeddedFont>
    <p:embeddedFont>
      <p:font typeface="Helvetica Neue" panose="02000503000000020004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98C70-D782-DDF4-B649-C574A4D11B88}" v="7" dt="2024-10-28T19:57:28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26"/>
  </p:normalViewPr>
  <p:slideViewPr>
    <p:cSldViewPr snapToGrid="0">
      <p:cViewPr varScale="1">
        <p:scale>
          <a:sx n="121" d="100"/>
          <a:sy n="121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just want to cover a quick introduction to Wiz before we get into the demo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0"/>
              <a:t>First off, why does Wiz exist?  We feel our calling is to deliver security that accelerates business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0"/>
              <a:t>Security that allows you to confidently use cloud to move faster, be more agile, and beat your competition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0"/>
              <a:t>To do this we had to solve the biggest security challenge of our era, which is to find and eliminate the risks in every cloud environment that make them susceptible to a breach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just want to cover a quick introduction to Wiz before we get into the demo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0"/>
              <a:t>First off, why does Wiz exist?  We feel our calling is to deliver security that accelerates business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0"/>
              <a:t>Security that allows you to confidently use cloud to move faster, be more agile, and beat your competition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0"/>
              <a:t>To do this we had to solve the biggest security challenge of our era, which is to find and eliminate the risks in every cloud environment that make them susceptible to a breach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8200" y="598805"/>
            <a:ext cx="1051560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EC"/>
              </a:buClr>
              <a:buSzPts val="3000"/>
              <a:buFont typeface="Helvetica Neue"/>
              <a:buNone/>
              <a:defRPr>
                <a:solidFill>
                  <a:srgbClr val="0054E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4F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538480" y="2979579"/>
            <a:ext cx="10038080" cy="89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690880" y="635635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838200" y="598805"/>
            <a:ext cx="1051560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4FF7"/>
              </a:buClr>
              <a:buSzPts val="3000"/>
              <a:buFont typeface="Helvetica Neue"/>
              <a:buNone/>
              <a:defRPr>
                <a:solidFill>
                  <a:srgbClr val="014FF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38200" y="1591945"/>
            <a:ext cx="10515600" cy="306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598805"/>
            <a:ext cx="1051560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919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EC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864973" y="1837795"/>
            <a:ext cx="927974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4800" b="1">
                <a:solidFill>
                  <a:srgbClr val="FCFCFC"/>
                </a:solidFill>
                <a:latin typeface="DM Sans"/>
                <a:ea typeface="Helvetica Neue"/>
                <a:cs typeface="Helvetica Neue"/>
                <a:sym typeface="Helvetica Neue"/>
              </a:rPr>
              <a:t>Wiz Technical</a:t>
            </a:r>
            <a:r>
              <a:rPr lang="en-US" sz="4800" b="1" i="0" u="none" strike="noStrike" cap="none">
                <a:solidFill>
                  <a:srgbClr val="FCFCFC"/>
                </a:solidFill>
                <a:latin typeface="DM Sans"/>
                <a:ea typeface="Helvetica Neue"/>
                <a:cs typeface="Helvetica Neue"/>
                <a:sym typeface="Helvetica Neue"/>
              </a:rPr>
              <a:t> Exercise</a:t>
            </a:r>
            <a:endParaRPr sz="1800" b="0" i="0" u="none" strike="noStrike" cap="none">
              <a:solidFill>
                <a:schemeClr val="dk1"/>
              </a:solidFill>
              <a:latin typeface="DM Sans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/>
        </p:nvSpPr>
        <p:spPr>
          <a:xfrm>
            <a:off x="864973" y="2866647"/>
            <a:ext cx="609765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DM Sans" pitchFamily="2" charset="77"/>
                <a:ea typeface="Helvetica Neue"/>
                <a:cs typeface="Helvetica Neue"/>
                <a:sym typeface="Helvetica Neue"/>
              </a:rPr>
              <a:t>Zach Antinelli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DM Sans" pitchFamily="2" charset="77"/>
                <a:ea typeface="Helvetica Neue"/>
                <a:cs typeface="Helvetica Neue"/>
                <a:sym typeface="Helvetica Neue"/>
              </a:rPr>
              <a:t>5.2.25</a:t>
            </a:r>
            <a:endParaRPr sz="1200" b="1" dirty="0">
              <a:latin typeface="DM Sans" pitchFamily="2" charset="77"/>
            </a:endParaRPr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66478" y="6203106"/>
            <a:ext cx="828219" cy="4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199" y="598805"/>
            <a:ext cx="2590801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EC"/>
              </a:buClr>
              <a:buSzPts val="3000"/>
              <a:buFont typeface="Helvetica Neue"/>
              <a:buNone/>
            </a:pPr>
            <a:r>
              <a:rPr lang="en-US" dirty="0">
                <a:latin typeface="DM Sans" pitchFamily="2" charset="77"/>
              </a:rPr>
              <a:t>Overview</a:t>
            </a:r>
            <a:endParaRPr dirty="0">
              <a:latin typeface="DM Sans" pitchFamily="2" charset="77"/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838200" y="1398494"/>
            <a:ext cx="41039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DM Sans" pitchFamily="2" charset="77"/>
                <a:ea typeface="Calibri"/>
                <a:cs typeface="Calibri"/>
                <a:sym typeface="Calibri"/>
              </a:rPr>
              <a:t>&lt;Tech Assignment Overview&gt;</a:t>
            </a:r>
            <a:endParaRPr dirty="0">
              <a:latin typeface="DM Sans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9AC34-92BF-538D-A99F-6E2FC1EC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44" y="0"/>
            <a:ext cx="59767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838200" y="598805"/>
            <a:ext cx="3679372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EC"/>
              </a:buClr>
              <a:buSzPts val="3000"/>
              <a:buFont typeface="Helvetica Neue"/>
              <a:buNone/>
            </a:pPr>
            <a:r>
              <a:rPr lang="en-US" dirty="0">
                <a:latin typeface="DM Sans" pitchFamily="2" charset="77"/>
              </a:rPr>
              <a:t>What you built</a:t>
            </a:r>
            <a:endParaRPr dirty="0">
              <a:latin typeface="DM Sans" pitchFamily="2" charset="77"/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838199" y="1398494"/>
            <a:ext cx="37882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M Sans" pitchFamily="2" charset="77"/>
                <a:ea typeface="Calibri"/>
                <a:cs typeface="Calibri"/>
                <a:sym typeface="Calibri"/>
              </a:rPr>
              <a:t>&lt;Architecture Overview&gt;</a:t>
            </a:r>
            <a:endParaRPr>
              <a:latin typeface="DM Sans" pitchFamily="2" charset="7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838200" y="598805"/>
            <a:ext cx="1051560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EC"/>
              </a:buClr>
              <a:buSzPts val="3000"/>
              <a:buFont typeface="Helvetica Neue"/>
              <a:buNone/>
            </a:pPr>
            <a:r>
              <a:rPr lang="en-US">
                <a:latin typeface="DM Sans" pitchFamily="2" charset="77"/>
              </a:rPr>
              <a:t>How you built it</a:t>
            </a:r>
            <a:endParaRPr>
              <a:latin typeface="DM Sans" pitchFamily="2" charset="77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8199" y="1158240"/>
            <a:ext cx="97100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DM Sans" pitchFamily="2" charset="77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 pitchFamily="2" charset="77"/>
                <a:ea typeface="Calibri"/>
                <a:cs typeface="Calibri"/>
                <a:sym typeface="Calibri"/>
              </a:rPr>
              <a:t>&lt;Overview of how you built this architecture and the tools you use to complete the task&gt;</a:t>
            </a:r>
            <a:endParaRPr dirty="0">
              <a:latin typeface="DM Sans" pitchFamily="2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8200" y="598805"/>
            <a:ext cx="1051560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EC"/>
              </a:buClr>
              <a:buSzPts val="3000"/>
              <a:buFont typeface="Helvetica Neue"/>
              <a:buNone/>
            </a:pPr>
            <a:r>
              <a:rPr lang="en-US">
                <a:latin typeface="DM Sans" pitchFamily="2" charset="77"/>
              </a:rPr>
              <a:t>The challenges you faced</a:t>
            </a:r>
            <a:endParaRPr>
              <a:latin typeface="DM Sans" pitchFamily="2" charset="77"/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838199" y="1344271"/>
            <a:ext cx="954677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 pitchFamily="2" charset="77"/>
                <a:ea typeface="Calibri"/>
                <a:cs typeface="Calibri"/>
                <a:sym typeface="Calibri"/>
              </a:rPr>
              <a:t>&lt;Challenges you experienced when building the technical assignment architecture&gt;</a:t>
            </a:r>
            <a:endParaRPr sz="1800" dirty="0">
              <a:solidFill>
                <a:schemeClr val="dk1"/>
              </a:solidFill>
              <a:latin typeface="DM Sans" pitchFamily="2" charset="77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838200" y="598805"/>
            <a:ext cx="6313714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EC"/>
              </a:buClr>
              <a:buSzPts val="3000"/>
              <a:buFont typeface="Helvetica Neue"/>
              <a:buNone/>
            </a:pPr>
            <a:r>
              <a:rPr lang="en-US" dirty="0">
                <a:latin typeface="DM Sans" pitchFamily="2" charset="77"/>
              </a:rPr>
              <a:t>Architecture Security Outcome</a:t>
            </a:r>
            <a:endParaRPr dirty="0">
              <a:latin typeface="DM Sans" pitchFamily="2" charset="77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838200" y="1398494"/>
            <a:ext cx="88256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M Sans" pitchFamily="2" charset="77"/>
                <a:ea typeface="Calibri"/>
                <a:cs typeface="Calibri"/>
                <a:sym typeface="Calibri"/>
              </a:rPr>
              <a:t>&lt;What is the security outcome of building the technical assignment architecture? &gt;</a:t>
            </a:r>
            <a:endParaRPr>
              <a:latin typeface="DM Sans" pitchFamily="2" charset="7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838200" y="598805"/>
            <a:ext cx="1051560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EC"/>
              </a:buClr>
              <a:buSzPts val="3000"/>
              <a:buFont typeface="Helvetica Neue"/>
              <a:buNone/>
            </a:pPr>
            <a:r>
              <a:rPr lang="en-US"/>
              <a:t>Resources Used</a:t>
            </a:r>
            <a:endParaRPr/>
          </a:p>
        </p:txBody>
      </p:sp>
      <p:sp>
        <p:nvSpPr>
          <p:cNvPr id="68" name="Google Shape;68;p12"/>
          <p:cNvSpPr txBox="1"/>
          <p:nvPr/>
        </p:nvSpPr>
        <p:spPr>
          <a:xfrm>
            <a:off x="838199" y="1398494"/>
            <a:ext cx="99277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M Sans" pitchFamily="2" charset="77"/>
                <a:ea typeface="Calibri"/>
                <a:cs typeface="Calibri"/>
                <a:sym typeface="Calibri"/>
              </a:rPr>
              <a:t>&lt;Referenced resources (docs, blogs, videos) used for the technical assignment &gt;</a:t>
            </a:r>
            <a:endParaRPr>
              <a:latin typeface="DM Sans" pitchFamily="2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E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/>
          <p:nvPr/>
        </p:nvSpPr>
        <p:spPr>
          <a:xfrm>
            <a:off x="792000" y="2642865"/>
            <a:ext cx="927974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CFCFC"/>
                </a:solidFill>
                <a:latin typeface="DM Sans" pitchFamily="2" charset="77"/>
                <a:ea typeface="Helvetica Neue"/>
                <a:cs typeface="Helvetica Neue"/>
                <a:sym typeface="Helvetica Neue"/>
              </a:rPr>
              <a:t>Thank you!</a:t>
            </a:r>
            <a:endParaRPr sz="1800" dirty="0">
              <a:solidFill>
                <a:schemeClr val="dk1"/>
              </a:solidFill>
              <a:latin typeface="DM Sans" pitchFamily="2" charset="77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Wiz colors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014FF7"/>
      </a:accent1>
      <a:accent2>
        <a:srgbClr val="15DCE4"/>
      </a:accent2>
      <a:accent3>
        <a:srgbClr val="F1A12A"/>
      </a:accent3>
      <a:accent4>
        <a:srgbClr val="FDBA1E"/>
      </a:accent4>
      <a:accent5>
        <a:srgbClr val="0BDB19"/>
      </a:accent5>
      <a:accent6>
        <a:srgbClr val="53FD9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5B00F5A84FF49B3F6D8D8104E2BED" ma:contentTypeVersion="8" ma:contentTypeDescription="Create a new document." ma:contentTypeScope="" ma:versionID="ec3c8f731e48b55d95b27dec35ca574a">
  <xsd:schema xmlns:xsd="http://www.w3.org/2001/XMLSchema" xmlns:xs="http://www.w3.org/2001/XMLSchema" xmlns:p="http://schemas.microsoft.com/office/2006/metadata/properties" xmlns:ns2="5ad8b412-5a07-4e1a-8e1e-47133a77a2ca" targetNamespace="http://schemas.microsoft.com/office/2006/metadata/properties" ma:root="true" ma:fieldsID="f849e0254b43e61c4211675f4fa91a2a" ns2:_="">
    <xsd:import namespace="5ad8b412-5a07-4e1a-8e1e-47133a77a2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8b412-5a07-4e1a-8e1e-47133a77a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68A19A-8BDA-4FC6-A36D-49505FA849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989AEA-4C31-4292-9B80-93E3FC1597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d8b412-5a07-4e1a-8e1e-47133a77a2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D16259-549B-44A4-B38E-38E33907AA8C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93ad225b-9cf1-475b-bf4e-86551a590b9b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68cdcee-3263-444a-b5d9-e6eef4796c3d"/>
    <ds:schemaRef ds:uri="6fe87a0f-4036-4213-8c68-6ed8753ba3dd"/>
    <ds:schemaRef ds:uri="b8a19dc0-e4b8-43d3-82ac-05bef358b15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274</Words>
  <Application>Microsoft Macintosh PowerPoint</Application>
  <PresentationFormat>Widescreen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 Neue</vt:lpstr>
      <vt:lpstr>DM Sans</vt:lpstr>
      <vt:lpstr>Arial</vt:lpstr>
      <vt:lpstr>Calibri</vt:lpstr>
      <vt:lpstr>1_Office Theme</vt:lpstr>
      <vt:lpstr>PowerPoint Presentation</vt:lpstr>
      <vt:lpstr>Overview</vt:lpstr>
      <vt:lpstr>What you built</vt:lpstr>
      <vt:lpstr>How you built it</vt:lpstr>
      <vt:lpstr>The challenges you faced</vt:lpstr>
      <vt:lpstr>Architecture Security Outcome</vt:lpstr>
      <vt:lpstr>Resources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Zach Antinelli</cp:lastModifiedBy>
  <cp:revision>5</cp:revision>
  <dcterms:modified xsi:type="dcterms:W3CDTF">2025-04-30T03:51:12Z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0x0101003365B00F5A84FF49B3F6D8D8104E2BED</vt:lpwstr>
  </property>
  <property fmtid="{D5CDD505-2E9C-101B-9397-08002B2CF9AE}" pid="3" name="MediaServiceImageTags">
    <vt:lpwstr/>
  </property>
  <property fmtid="{D5CDD505-2E9C-101B-9397-08002B2CF9AE}" pid="4" name="Order">
    <vt:r8>48400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