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98C70-D782-DDF4-B649-C574A4D11B88}" v="7" dt="2024-10-28T19:57:2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just want to cover a quick introduction to Wiz before we get into the 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First off, why does Wiz exist?  We feel our calling is to deliver security that accelerates business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Security that allows you to confidently use cloud to move faster, be more agile, and beat your competition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To do this we had to solve the biggest security challenge of our era, which is to find and eliminate the risks in every cloud environment that make them susceptible to a breach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just want to cover a quick introduction to Wiz before we get into the 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First off, why does Wiz exist?  We feel our calling is to deliver security that accelerates business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Security that allows you to confidently use cloud to move faster, be more agile, and beat your competition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b="0"/>
              <a:t>To do this we had to solve the biggest security challenge of our era, which is to find and eliminate the risks in every cloud environment that make them susceptible to a breach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  <a:defRPr>
                <a:solidFill>
                  <a:srgbClr val="0054E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4F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538480" y="2979579"/>
            <a:ext cx="10038080" cy="89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690880" y="635635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4FF7"/>
              </a:buClr>
              <a:buSzPts val="3000"/>
              <a:buFont typeface="Helvetica Neue"/>
              <a:buNone/>
              <a:defRPr>
                <a:solidFill>
                  <a:srgbClr val="014FF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38200" y="1591945"/>
            <a:ext cx="10515600" cy="306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919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EC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864973" y="1837795"/>
            <a:ext cx="92797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4800" b="1">
                <a:solidFill>
                  <a:srgbClr val="FCFCFC"/>
                </a:solidFill>
                <a:latin typeface="DM Sans"/>
                <a:ea typeface="Helvetica Neue"/>
                <a:cs typeface="Helvetica Neue"/>
                <a:sym typeface="Helvetica Neue"/>
              </a:rPr>
              <a:t>Wiz Technical</a:t>
            </a:r>
            <a:r>
              <a:rPr lang="en-US" sz="4800" b="1" i="0" u="none" strike="noStrike" cap="none">
                <a:solidFill>
                  <a:srgbClr val="FCFCFC"/>
                </a:solidFill>
                <a:latin typeface="DM Sans"/>
                <a:ea typeface="Helvetica Neue"/>
                <a:cs typeface="Helvetica Neue"/>
                <a:sym typeface="Helvetica Neue"/>
              </a:rPr>
              <a:t> Exercise</a:t>
            </a:r>
            <a:endParaRPr sz="1800" b="0" i="0" u="none" strike="noStrike" cap="none">
              <a:solidFill>
                <a:schemeClr val="dk1"/>
              </a:solidFill>
              <a:latin typeface="DM Sans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/>
        </p:nvSpPr>
        <p:spPr>
          <a:xfrm>
            <a:off x="864973" y="2866647"/>
            <a:ext cx="60976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DM Sans" pitchFamily="2" charset="77"/>
                <a:ea typeface="Helvetica Neue"/>
                <a:cs typeface="Helvetica Neue"/>
                <a:sym typeface="Helvetica Neue"/>
              </a:rPr>
              <a:t>Candidate Name</a:t>
            </a:r>
            <a:endParaRPr dirty="0">
              <a:latin typeface="DM Sans" pitchFamily="2" charset="77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6478" y="6203106"/>
            <a:ext cx="828219" cy="4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199" y="598805"/>
            <a:ext cx="2590801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 dirty="0">
                <a:latin typeface="DM Sans" pitchFamily="2" charset="77"/>
              </a:rPr>
              <a:t>Overview</a:t>
            </a:r>
            <a:endParaRPr dirty="0">
              <a:latin typeface="DM Sans" pitchFamily="2" charset="77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838200" y="1398494"/>
            <a:ext cx="41039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&lt;Tech Assignment Overview&gt;</a:t>
            </a:r>
            <a:endParaRPr dirty="0">
              <a:latin typeface="DM Sans" pitchFamily="2" charset="77"/>
            </a:endParaRPr>
          </a:p>
        </p:txBody>
      </p:sp>
      <p:pic>
        <p:nvPicPr>
          <p:cNvPr id="36" name="Google Shape;36;p7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35" y="2039469"/>
            <a:ext cx="4448979" cy="444897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/>
        </p:nvSpPr>
        <p:spPr>
          <a:xfrm>
            <a:off x="7268675" y="737725"/>
            <a:ext cx="4716496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Sample Architecture: Replace with the reference architecture for the deployment for the CSP you chose.</a:t>
            </a:r>
            <a:endParaRPr dirty="0">
              <a:latin typeface="DM Sans" pitchFamily="2" charset="77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8876325" y="4101675"/>
            <a:ext cx="181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3679372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 dirty="0">
                <a:latin typeface="DM Sans" pitchFamily="2" charset="77"/>
              </a:rPr>
              <a:t>What you built</a:t>
            </a:r>
            <a:endParaRPr dirty="0">
              <a:latin typeface="DM Sans" pitchFamily="2" charset="77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838199" y="1398494"/>
            <a:ext cx="37882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&lt;Architecture Overview&gt;</a:t>
            </a:r>
            <a:endParaRPr>
              <a:latin typeface="DM Sans" pitchFamily="2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>
                <a:latin typeface="DM Sans" pitchFamily="2" charset="77"/>
              </a:rPr>
              <a:t>How you built it</a:t>
            </a:r>
            <a:endParaRPr>
              <a:latin typeface="DM Sans" pitchFamily="2" charset="77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838199" y="1158240"/>
            <a:ext cx="97100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DM Sans" pitchFamily="2" charset="77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&lt;Overview of how you built this architecture and the tools you use to complete the task&gt;</a:t>
            </a:r>
            <a:endParaRPr dirty="0">
              <a:latin typeface="DM Sans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>
                <a:latin typeface="DM Sans" pitchFamily="2" charset="77"/>
              </a:rPr>
              <a:t>The challenges you faced</a:t>
            </a:r>
            <a:endParaRPr>
              <a:latin typeface="DM Sans" pitchFamily="2" charset="77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838199" y="1344271"/>
            <a:ext cx="95467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&lt;Challenges you experienced when building the technical assignment architecture&gt;</a:t>
            </a:r>
            <a:endParaRPr sz="1800" dirty="0">
              <a:solidFill>
                <a:schemeClr val="dk1"/>
              </a:solidFill>
              <a:latin typeface="DM Sans" pitchFamily="2" charset="77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6313714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 dirty="0">
                <a:latin typeface="DM Sans" pitchFamily="2" charset="77"/>
              </a:rPr>
              <a:t>Architecture Security Outcome</a:t>
            </a:r>
            <a:endParaRPr dirty="0">
              <a:latin typeface="DM Sans" pitchFamily="2" charset="77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838200" y="1398494"/>
            <a:ext cx="88256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&lt;What is the security outcome of building the technical assignment architecture? &gt;</a:t>
            </a:r>
            <a:endParaRPr>
              <a:latin typeface="DM Sans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838200" y="598805"/>
            <a:ext cx="1051560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EC"/>
              </a:buClr>
              <a:buSzPts val="3000"/>
              <a:buFont typeface="Helvetica Neue"/>
              <a:buNone/>
            </a:pPr>
            <a:r>
              <a:rPr lang="en-US"/>
              <a:t>Resources Used</a:t>
            </a:r>
            <a:endParaRPr/>
          </a:p>
        </p:txBody>
      </p:sp>
      <p:sp>
        <p:nvSpPr>
          <p:cNvPr id="68" name="Google Shape;68;p12"/>
          <p:cNvSpPr txBox="1"/>
          <p:nvPr/>
        </p:nvSpPr>
        <p:spPr>
          <a:xfrm>
            <a:off x="838199" y="1398494"/>
            <a:ext cx="99277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M Sans" pitchFamily="2" charset="77"/>
                <a:ea typeface="Calibri"/>
                <a:cs typeface="Calibri"/>
                <a:sym typeface="Calibri"/>
              </a:rPr>
              <a:t>&lt;Referenced resources (docs, blogs, videos) used for the technical assignment &gt;</a:t>
            </a:r>
            <a:endParaRPr>
              <a:latin typeface="DM Sans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4E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792000" y="2642865"/>
            <a:ext cx="92797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CFCFC"/>
                </a:solidFill>
                <a:latin typeface="DM Sans" pitchFamily="2" charset="77"/>
                <a:ea typeface="Helvetica Neue"/>
                <a:cs typeface="Helvetica Neue"/>
                <a:sym typeface="Helvetica Neue"/>
              </a:rPr>
              <a:t>Thank you!</a:t>
            </a:r>
            <a:endParaRPr sz="1800" dirty="0">
              <a:solidFill>
                <a:schemeClr val="dk1"/>
              </a:solidFill>
              <a:latin typeface="DM Sans" pitchFamily="2" charset="77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Wiz colors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14FF7"/>
      </a:accent1>
      <a:accent2>
        <a:srgbClr val="15DCE4"/>
      </a:accent2>
      <a:accent3>
        <a:srgbClr val="F1A12A"/>
      </a:accent3>
      <a:accent4>
        <a:srgbClr val="FDBA1E"/>
      </a:accent4>
      <a:accent5>
        <a:srgbClr val="0BDB19"/>
      </a:accent5>
      <a:accent6>
        <a:srgbClr val="53FD9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5B00F5A84FF49B3F6D8D8104E2BED" ma:contentTypeVersion="8" ma:contentTypeDescription="Create a new document." ma:contentTypeScope="" ma:versionID="ec3c8f731e48b55d95b27dec35ca574a">
  <xsd:schema xmlns:xsd="http://www.w3.org/2001/XMLSchema" xmlns:xs="http://www.w3.org/2001/XMLSchema" xmlns:p="http://schemas.microsoft.com/office/2006/metadata/properties" xmlns:ns2="5ad8b412-5a07-4e1a-8e1e-47133a77a2ca" targetNamespace="http://schemas.microsoft.com/office/2006/metadata/properties" ma:root="true" ma:fieldsID="f849e0254b43e61c4211675f4fa91a2a" ns2:_="">
    <xsd:import namespace="5ad8b412-5a07-4e1a-8e1e-47133a77a2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8b412-5a07-4e1a-8e1e-47133a77a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989AEA-4C31-4292-9B80-93E3FC159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d8b412-5a07-4e1a-8e1e-47133a77a2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68A19A-8BDA-4FC6-A36D-49505FA849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D16259-549B-44A4-B38E-38E33907AA8C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93ad225b-9cf1-475b-bf4e-86551a590b9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68cdcee-3263-444a-b5d9-e6eef4796c3d"/>
    <ds:schemaRef ds:uri="6fe87a0f-4036-4213-8c68-6ed8753ba3dd"/>
    <ds:schemaRef ds:uri="b8a19dc0-e4b8-43d3-82ac-05bef358b1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292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Overview</vt:lpstr>
      <vt:lpstr>What you built</vt:lpstr>
      <vt:lpstr>How you built it</vt:lpstr>
      <vt:lpstr>The challenges you faced</vt:lpstr>
      <vt:lpstr>Architecture Security Outcome</vt:lpstr>
      <vt:lpstr>Resources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Erik Papir</cp:lastModifiedBy>
  <cp:revision>4</cp:revision>
  <dcterms:modified xsi:type="dcterms:W3CDTF">2025-01-23T18:28:11Z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0x0101003365B00F5A84FF49B3F6D8D8104E2BED</vt:lpwstr>
  </property>
  <property fmtid="{D5CDD505-2E9C-101B-9397-08002B2CF9AE}" pid="3" name="MediaServiceImageTags">
    <vt:lpwstr/>
  </property>
  <property fmtid="{D5CDD505-2E9C-101B-9397-08002B2CF9AE}" pid="4" name="Order">
    <vt:r8>48400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