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57" r:id="rId4"/>
    <p:sldId id="258" r:id="rId5"/>
    <p:sldId id="263" r:id="rId6"/>
    <p:sldId id="273" r:id="rId7"/>
    <p:sldId id="267" r:id="rId8"/>
    <p:sldId id="271" r:id="rId9"/>
    <p:sldId id="272" r:id="rId10"/>
    <p:sldId id="268" r:id="rId11"/>
    <p:sldId id="269" r:id="rId12"/>
    <p:sldId id="261" r:id="rId13"/>
    <p:sldId id="265" r:id="rId14"/>
    <p:sldId id="266" r:id="rId15"/>
    <p:sldId id="26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>
        <p:scale>
          <a:sx n="100" d="100"/>
          <a:sy n="100" d="100"/>
        </p:scale>
        <p:origin x="-29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1932D-D1D1-446B-8A97-AFFA701B3292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7CECF-CCB4-4168-975E-13905E50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Chandler</a:t>
            </a:r>
          </a:p>
          <a:p>
            <a:endParaRPr lang="en-US" dirty="0" smtClean="0"/>
          </a:p>
          <a:p>
            <a:r>
              <a:rPr lang="en-US" dirty="0" smtClean="0"/>
              <a:t>Goals:</a:t>
            </a:r>
          </a:p>
          <a:p>
            <a:r>
              <a:rPr lang="en-US" dirty="0" smtClean="0"/>
              <a:t>Primary domain</a:t>
            </a:r>
            <a:r>
              <a:rPr lang="en-US" baseline="0" dirty="0" smtClean="0"/>
              <a:t> model: hair salons. But we also want to make it extensible to other industries as well. Me</a:t>
            </a:r>
            <a:r>
              <a:rPr lang="en-US" dirty="0" smtClean="0"/>
              <a:t>ntion the</a:t>
            </a:r>
            <a:r>
              <a:rPr lang="en-US" baseline="0" dirty="0" smtClean="0"/>
              <a:t> hub for businesses. Very similar to </a:t>
            </a:r>
            <a:r>
              <a:rPr lang="en-US" baseline="0" dirty="0" err="1" smtClean="0"/>
              <a:t>OpenTable</a:t>
            </a:r>
            <a:r>
              <a:rPr lang="en-US" baseline="0" dirty="0" smtClean="0"/>
              <a:t>, but for other types of businesses. With a different domain model, we have slightly different requirements that we have to meet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customers, select an appointment based on a preferred time, or browse openings. 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Other features include: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Managing waitlists for customers and businesses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Handle cancellation of appointments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Allow for different types of services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feature to check in customers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reviews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number of other edge cases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Chandler</a:t>
            </a:r>
          </a:p>
          <a:p>
            <a:endParaRPr lang="en-US" dirty="0" smtClean="0"/>
          </a:p>
          <a:p>
            <a:r>
              <a:rPr lang="en-US" dirty="0" smtClean="0"/>
              <a:t>Main</a:t>
            </a:r>
            <a:r>
              <a:rPr lang="en-US" baseline="0" dirty="0" smtClean="0"/>
              <a:t> point: talk about where we are at and where we are going from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Iteration 5: business functionality</a:t>
            </a:r>
          </a:p>
          <a:p>
            <a:r>
              <a:rPr lang="en-US" baseline="0" dirty="0" smtClean="0"/>
              <a:t>Iteration 6: customer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Chandler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Also talk about current status of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Twitter bootstrap for looks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Highlight login</a:t>
            </a:r>
            <a:r>
              <a:rPr lang="en-US" baseline="0" dirty="0" smtClean="0"/>
              <a:t> business, customer, etc.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Talk about different types of accounts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Differences between business, employee and customer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How an employee account is created (create a key, email to the employee,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Walk us through creating an account and signing up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Enter wrong password and those types of things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854-BE55-1940-B788-BFB66185D77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MVC design, but slightly different than the traditional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MVC design, but slightly different than the traditional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0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MVC design, but slightly different than the traditional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MVC design, but slightly different than the traditional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MVC design, but slightly different than the traditional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endParaRPr lang="en-US" dirty="0" smtClean="0"/>
          </a:p>
          <a:p>
            <a:r>
              <a:rPr lang="en-US" dirty="0" smtClean="0"/>
              <a:t>Main</a:t>
            </a:r>
            <a:r>
              <a:rPr lang="en-US" baseline="0" dirty="0" smtClean="0"/>
              <a:t> points: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nuances of a single-page app, and how routes work to store the state of the webpage</a:t>
            </a:r>
          </a:p>
          <a:p>
            <a:r>
              <a:rPr lang="en-US" baseline="0" dirty="0" smtClean="0"/>
              <a:t>Talk about live updates to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7CECF-CCB4-4168-975E-13905E5000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E00E8A-0E2E-4672-90A8-E110878276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210DEE-C11C-40BC-AD4C-2D2674727109}" type="datetimeFigureOut">
              <a:rPr lang="en-US" smtClean="0"/>
              <a:t>11/18/2013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ScheduleMe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Bowman, Matthew </a:t>
            </a:r>
            <a:r>
              <a:rPr lang="en-US" dirty="0" err="1" smtClean="0"/>
              <a:t>DelGrosso</a:t>
            </a:r>
            <a:r>
              <a:rPr lang="en-US" dirty="0" smtClean="0"/>
              <a:t>, Chandler Furman, Ricky Sharma, </a:t>
            </a:r>
            <a:r>
              <a:rPr lang="en-US" dirty="0" err="1" smtClean="0"/>
              <a:t>Shiliang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Overview –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4" y="1600200"/>
            <a:ext cx="5251812" cy="4800600"/>
          </a:xfrm>
        </p:spPr>
      </p:pic>
    </p:spTree>
    <p:extLst>
      <p:ext uri="{BB962C8B-B14F-4D97-AF65-F5344CB8AC3E}">
        <p14:creationId xmlns:p14="http://schemas.microsoft.com/office/powerpoint/2010/main" val="4021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Overview –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189"/>
            <a:ext cx="7620000" cy="4280622"/>
          </a:xfrm>
        </p:spPr>
      </p:pic>
    </p:spTree>
    <p:extLst>
      <p:ext uri="{BB962C8B-B14F-4D97-AF65-F5344CB8AC3E}">
        <p14:creationId xmlns:p14="http://schemas.microsoft.com/office/powerpoint/2010/main" val="4227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7620000" cy="1143000"/>
          </a:xfrm>
        </p:spPr>
        <p:txBody>
          <a:bodyPr/>
          <a:lstStyle/>
          <a:p>
            <a:r>
              <a:rPr lang="en-US" dirty="0" smtClean="0"/>
              <a:t>Advanced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7620000" cy="3124200"/>
          </a:xfrm>
        </p:spPr>
        <p:txBody>
          <a:bodyPr/>
          <a:lstStyle/>
          <a:p>
            <a:r>
              <a:rPr lang="en-US" dirty="0" smtClean="0"/>
              <a:t>Schedule an appointment</a:t>
            </a:r>
          </a:p>
          <a:p>
            <a:r>
              <a:rPr lang="en-US" dirty="0" smtClean="0"/>
              <a:t>Cancel an 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l.cs.jhu.edu/oose/group/8/images/activity_diagram1_it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-762000"/>
            <a:ext cx="5887844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325562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Schedule an 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l.cs.jhu.edu/oose/group/8/images/activity_diagram2_it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10" y="1274618"/>
            <a:ext cx="8476510" cy="56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52400" y="1219201"/>
            <a:ext cx="32311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1"/>
            <a:ext cx="8458200" cy="30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Cancel an 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i="1" dirty="0" smtClean="0"/>
              <a:t>Current status</a:t>
            </a:r>
          </a:p>
          <a:p>
            <a:r>
              <a:rPr lang="en-US" dirty="0" smtClean="0"/>
              <a:t>Account creation and login are enabled</a:t>
            </a:r>
          </a:p>
          <a:p>
            <a:r>
              <a:rPr lang="en-US" dirty="0" smtClean="0"/>
              <a:t>Database connection and backend management</a:t>
            </a:r>
          </a:p>
          <a:p>
            <a:r>
              <a:rPr lang="en-US" dirty="0" smtClean="0"/>
              <a:t>Dynamic, single-paged app; MVC framework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 smtClean="0"/>
              <a:t>Iteration 5</a:t>
            </a:r>
            <a:endParaRPr lang="en-US" dirty="0" smtClean="0"/>
          </a:p>
          <a:p>
            <a:r>
              <a:rPr lang="en-US" dirty="0" smtClean="0"/>
              <a:t>Manage employee schedules and schedule shifts</a:t>
            </a:r>
          </a:p>
          <a:p>
            <a:r>
              <a:rPr lang="en-US" dirty="0" smtClean="0"/>
              <a:t>Add/remove employees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i="1" dirty="0"/>
              <a:t>Iteration </a:t>
            </a:r>
            <a:r>
              <a:rPr lang="en-US" i="1" dirty="0" smtClean="0"/>
              <a:t>6</a:t>
            </a:r>
            <a:endParaRPr lang="en-US" dirty="0"/>
          </a:p>
          <a:p>
            <a:r>
              <a:rPr lang="en-US" dirty="0" smtClean="0"/>
              <a:t>Customer schedule appointments</a:t>
            </a:r>
          </a:p>
          <a:p>
            <a:r>
              <a:rPr lang="en-US" dirty="0" smtClean="0"/>
              <a:t>Waitlist functionality</a:t>
            </a:r>
          </a:p>
          <a:p>
            <a:r>
              <a:rPr lang="en-US" dirty="0" smtClean="0"/>
              <a:t>Extended features (time permitting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620000" cy="274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Demonstration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Architecture and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Code Overview and Code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Advanced Use-cases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Project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Goal: to build a single-paged web application to handle scheduling and rescheduling for small businesses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2400" dirty="0" smtClean="0"/>
              <a:t>Core features:</a:t>
            </a:r>
          </a:p>
          <a:p>
            <a:r>
              <a:rPr lang="en-US" i="1" dirty="0" smtClean="0"/>
              <a:t>Customers</a:t>
            </a:r>
            <a:endParaRPr lang="en-US" dirty="0" smtClean="0"/>
          </a:p>
          <a:p>
            <a:pPr lvl="1"/>
            <a:r>
              <a:rPr lang="en-US" dirty="0" smtClean="0"/>
              <a:t>Schedule and view appointments</a:t>
            </a:r>
          </a:p>
          <a:p>
            <a:pPr lvl="1"/>
            <a:r>
              <a:rPr lang="en-US" dirty="0" smtClean="0"/>
              <a:t>Manage appointments (email reminders, find availabilities, etc.)</a:t>
            </a:r>
          </a:p>
          <a:p>
            <a:r>
              <a:rPr lang="en-US" i="1" dirty="0" smtClean="0"/>
              <a:t>Businesses</a:t>
            </a:r>
            <a:endParaRPr lang="en-US" dirty="0" smtClean="0"/>
          </a:p>
          <a:p>
            <a:pPr lvl="1"/>
            <a:r>
              <a:rPr lang="en-US" dirty="0" smtClean="0"/>
              <a:t>Manage customer scheduling and waitlists</a:t>
            </a:r>
          </a:p>
          <a:p>
            <a:pPr lvl="1"/>
            <a:r>
              <a:rPr lang="en-US" dirty="0" smtClean="0"/>
              <a:t>Manage employee schedules</a:t>
            </a:r>
          </a:p>
          <a:p>
            <a:pPr lvl="1"/>
            <a:r>
              <a:rPr lang="en-US" dirty="0" smtClean="0"/>
              <a:t>Analytics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1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6200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497240" y="1414532"/>
            <a:ext cx="2694491" cy="2674813"/>
          </a:xfrm>
          <a:prstGeom prst="round2DiagRect">
            <a:avLst>
              <a:gd name="adj1" fmla="val 30667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805838" y="1444083"/>
            <a:ext cx="19961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da-DK" sz="1600" dirty="0" smtClean="0">
                <a:solidFill>
                  <a:srgbClr val="00000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              Server </a:t>
            </a:r>
          </a:p>
          <a:p>
            <a:pPr>
              <a:defRPr/>
            </a:pPr>
            <a:r>
              <a:rPr lang="da-DK" sz="1600" dirty="0" smtClean="0">
                <a:solidFill>
                  <a:srgbClr val="00000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(Deployed on heroku)</a:t>
            </a:r>
            <a:endParaRPr lang="en-US" sz="1600" dirty="0">
              <a:solidFill>
                <a:srgbClr val="000000"/>
              </a:solidFill>
              <a:latin typeface="+mn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901914" y="1474400"/>
            <a:ext cx="3038841" cy="2835921"/>
          </a:xfrm>
          <a:prstGeom prst="round2DiagRect">
            <a:avLst>
              <a:gd name="adj1" fmla="val 30667"/>
              <a:gd name="adj2" fmla="val 0"/>
            </a:avLst>
          </a:prstGeom>
          <a:gradFill flip="none" rotWithShape="1">
            <a:gsLst>
              <a:gs pos="0">
                <a:srgbClr val="002060"/>
              </a:gs>
              <a:gs pos="50000">
                <a:srgbClr val="70ECF7"/>
              </a:gs>
              <a:gs pos="100000">
                <a:srgbClr val="208ECD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" name="Rectangle 106"/>
          <p:cNvSpPr>
            <a:spLocks noChangeArrowheads="1"/>
          </p:cNvSpPr>
          <p:nvPr/>
        </p:nvSpPr>
        <p:spPr bwMode="auto">
          <a:xfrm>
            <a:off x="5437292" y="1533113"/>
            <a:ext cx="22453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da-DK" sz="1600" dirty="0" smtClean="0">
                <a:solidFill>
                  <a:srgbClr val="00000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Client </a:t>
            </a:r>
          </a:p>
          <a:p>
            <a:pPr algn="ctr">
              <a:defRPr/>
            </a:pPr>
            <a:r>
              <a:rPr lang="da-DK" sz="1600" dirty="0" smtClean="0">
                <a:solidFill>
                  <a:srgbClr val="000000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rPr>
              <a:t>(BackboneJS framework)</a:t>
            </a:r>
            <a:endParaRPr lang="en-US" sz="1600" dirty="0">
              <a:solidFill>
                <a:srgbClr val="000000"/>
              </a:solidFill>
              <a:latin typeface="+mn-lt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525896" y="2094297"/>
            <a:ext cx="1591202" cy="747611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515868" y="3190631"/>
            <a:ext cx="1519581" cy="704961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Round Diagonal Corner Rectangle 53"/>
          <p:cNvSpPr/>
          <p:nvPr/>
        </p:nvSpPr>
        <p:spPr>
          <a:xfrm>
            <a:off x="829646" y="2436996"/>
            <a:ext cx="1157287" cy="364637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Socket.io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09666" y="3029957"/>
            <a:ext cx="1031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JSON </a:t>
            </a:r>
            <a:endParaRPr lang="en-US" sz="1000" dirty="0"/>
          </a:p>
        </p:txBody>
      </p:sp>
      <p:sp>
        <p:nvSpPr>
          <p:cNvPr id="67" name="Round Diagonal Corner Rectangle 66"/>
          <p:cNvSpPr/>
          <p:nvPr/>
        </p:nvSpPr>
        <p:spPr>
          <a:xfrm>
            <a:off x="5001053" y="2064408"/>
            <a:ext cx="2282398" cy="665252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2" name="Round Diagonal Corner Rectangle 71"/>
          <p:cNvSpPr/>
          <p:nvPr/>
        </p:nvSpPr>
        <p:spPr>
          <a:xfrm>
            <a:off x="5437292" y="2362200"/>
            <a:ext cx="1771198" cy="337388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Twitter Bootstrap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51582" y="2041624"/>
            <a:ext cx="116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73" name="Round Diagonal Corner Rectangle 72"/>
          <p:cNvSpPr/>
          <p:nvPr/>
        </p:nvSpPr>
        <p:spPr>
          <a:xfrm>
            <a:off x="5051582" y="2775743"/>
            <a:ext cx="2282398" cy="665252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Custom classes/methods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3685" y="2739045"/>
            <a:ext cx="8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94499" y="2582661"/>
            <a:ext cx="66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Socket protocol</a:t>
            </a:r>
            <a:endParaRPr lang="en-US" sz="800" dirty="0"/>
          </a:p>
        </p:txBody>
      </p:sp>
      <p:sp>
        <p:nvSpPr>
          <p:cNvPr id="76" name="Round Diagonal Corner Rectangle 75"/>
          <p:cNvSpPr/>
          <p:nvPr/>
        </p:nvSpPr>
        <p:spPr>
          <a:xfrm>
            <a:off x="5033709" y="3491144"/>
            <a:ext cx="2282398" cy="665252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Controller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9942" y="2094297"/>
            <a:ext cx="218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54" idx="0"/>
            <a:endCxn id="58" idx="1"/>
          </p:cNvCxnSpPr>
          <p:nvPr/>
        </p:nvCxnSpPr>
        <p:spPr>
          <a:xfrm>
            <a:off x="1986933" y="2619315"/>
            <a:ext cx="3116752" cy="44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1996" y="3152341"/>
            <a:ext cx="135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MongoHQ</a:t>
            </a:r>
            <a:endParaRPr lang="en-US" dirty="0"/>
          </a:p>
        </p:txBody>
      </p:sp>
      <p:sp>
        <p:nvSpPr>
          <p:cNvPr id="89" name="Round Diagonal Corner Rectangle 88"/>
          <p:cNvSpPr/>
          <p:nvPr/>
        </p:nvSpPr>
        <p:spPr>
          <a:xfrm>
            <a:off x="781909" y="3505759"/>
            <a:ext cx="1157287" cy="364637"/>
          </a:xfrm>
          <a:prstGeom prst="round2DiagRect">
            <a:avLst>
              <a:gd name="adj1" fmla="val 30667"/>
              <a:gd name="adj2" fmla="val 5000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000000"/>
                </a:solidFill>
              </a:rPr>
              <a:t>MongoDB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275658" y="2841908"/>
            <a:ext cx="0" cy="310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0732" y="2887055"/>
            <a:ext cx="811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MongooseJS</a:t>
            </a:r>
            <a:endParaRPr lang="en-US" sz="8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117098" y="2278963"/>
            <a:ext cx="3359272" cy="1226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199" y="4437050"/>
            <a:ext cx="3581400" cy="2133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i="1" dirty="0" smtClean="0"/>
              <a:t>Server</a:t>
            </a:r>
            <a:endParaRPr lang="en-US" sz="1800" dirty="0" smtClean="0"/>
          </a:p>
          <a:p>
            <a:r>
              <a:rPr lang="en-US" sz="1800" dirty="0" smtClean="0"/>
              <a:t>Deployed on </a:t>
            </a:r>
            <a:r>
              <a:rPr lang="en-US" sz="1800" dirty="0" err="1" smtClean="0"/>
              <a:t>heroku</a:t>
            </a:r>
            <a:endParaRPr lang="en-US" sz="1800" dirty="0" smtClean="0"/>
          </a:p>
          <a:p>
            <a:r>
              <a:rPr lang="en-US" sz="1800" dirty="0" err="1" smtClean="0"/>
              <a:t>ExpressJS</a:t>
            </a:r>
            <a:r>
              <a:rPr lang="en-US" sz="1800" dirty="0" smtClean="0"/>
              <a:t> app to interact with </a:t>
            </a:r>
            <a:r>
              <a:rPr lang="en-US" sz="1800" dirty="0" err="1" smtClean="0"/>
              <a:t>MongoDB</a:t>
            </a:r>
            <a:endParaRPr lang="en-US" sz="1800" dirty="0" smtClean="0"/>
          </a:p>
          <a:p>
            <a:r>
              <a:rPr lang="en-US" sz="1800" dirty="0" smtClean="0"/>
              <a:t>Socket.io to push real time updates to the client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443836" y="4894250"/>
            <a:ext cx="3581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1800" i="1" dirty="0" smtClean="0"/>
              <a:t>Client</a:t>
            </a:r>
          </a:p>
          <a:p>
            <a:r>
              <a:rPr lang="en-US" sz="1800" dirty="0" smtClean="0"/>
              <a:t>Backbone.js framework</a:t>
            </a:r>
            <a:endParaRPr lang="en-US" sz="1800" dirty="0" smtClean="0"/>
          </a:p>
          <a:p>
            <a:pPr marL="11430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691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name": "application-name",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"0.0.1",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private": true,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scripts": {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start": "node app.js"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dependencies": {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express": "3.4.4",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ejs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"*",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mongoose": "~3.8.0",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passport-local": "~0.1.6",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passport": "~0.1.17",</a:t>
            </a:r>
          </a:p>
          <a:p>
            <a:pPr marL="41148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underscore": "~1.5.2"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90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MVP (Model-View-Presenter) application design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Similar to a Model-View-Controller except:</a:t>
            </a:r>
          </a:p>
          <a:p>
            <a:pPr lvl="1"/>
            <a:r>
              <a:rPr lang="en-US" dirty="0" smtClean="0"/>
              <a:t>view is passive</a:t>
            </a:r>
          </a:p>
          <a:p>
            <a:pPr lvl="1"/>
            <a:r>
              <a:rPr lang="en-US" dirty="0" smtClean="0"/>
              <a:t>presenter handles all data retrieval and display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62" y="1524000"/>
            <a:ext cx="7620000" cy="4800600"/>
          </a:xfrm>
        </p:spPr>
        <p:txBody>
          <a:bodyPr/>
          <a:lstStyle/>
          <a:p>
            <a:r>
              <a:rPr lang="en-US" dirty="0" smtClean="0"/>
              <a:t>Before Backbone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4"/>
          <a:stretch/>
        </p:blipFill>
        <p:spPr>
          <a:xfrm>
            <a:off x="-23648" y="2000399"/>
            <a:ext cx="4020207" cy="43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62" y="1524000"/>
            <a:ext cx="7620000" cy="4800600"/>
          </a:xfrm>
        </p:spPr>
        <p:txBody>
          <a:bodyPr/>
          <a:lstStyle/>
          <a:p>
            <a:r>
              <a:rPr lang="en-US" dirty="0" smtClean="0"/>
              <a:t>Before Backbone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15803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After Backbone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4"/>
          <a:stretch/>
        </p:blipFill>
        <p:spPr>
          <a:xfrm>
            <a:off x="-23648" y="2000399"/>
            <a:ext cx="4020207" cy="4324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60"/>
          <a:stretch/>
        </p:blipFill>
        <p:spPr>
          <a:xfrm>
            <a:off x="4558861" y="2000399"/>
            <a:ext cx="3871484" cy="21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262</TotalTime>
  <Words>552</Words>
  <Application>Microsoft Office PowerPoint</Application>
  <PresentationFormat>On-screen Show (4:3)</PresentationFormat>
  <Paragraphs>163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ScheduleMe</vt:lpstr>
      <vt:lpstr>Agenda</vt:lpstr>
      <vt:lpstr>Project Overview</vt:lpstr>
      <vt:lpstr>Demonstration</vt:lpstr>
      <vt:lpstr>Architecture</vt:lpstr>
      <vt:lpstr>Dependencies</vt:lpstr>
      <vt:lpstr>Code Overview</vt:lpstr>
      <vt:lpstr>Code Overview</vt:lpstr>
      <vt:lpstr>Code Overview</vt:lpstr>
      <vt:lpstr>UML Overview – User</vt:lpstr>
      <vt:lpstr>UML Overview – Schedule</vt:lpstr>
      <vt:lpstr>Advanced Use-Cases</vt:lpstr>
      <vt:lpstr>Schedule an Appointment</vt:lpstr>
      <vt:lpstr>Cancel an Appointment</vt:lpstr>
      <vt:lpstr>Project Status</vt:lpstr>
      <vt:lpstr>Thank you!</vt:lpstr>
    </vt:vector>
  </TitlesOfParts>
  <Company>JHU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ScheduleMe</dc:title>
  <dc:creator>Windows User</dc:creator>
  <cp:lastModifiedBy>Windows User</cp:lastModifiedBy>
  <cp:revision>20</cp:revision>
  <dcterms:created xsi:type="dcterms:W3CDTF">2013-11-16T22:37:00Z</dcterms:created>
  <dcterms:modified xsi:type="dcterms:W3CDTF">2013-11-18T17:16:18Z</dcterms:modified>
</cp:coreProperties>
</file>