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3" r:id="rId2"/>
    <p:sldId id="286" r:id="rId3"/>
    <p:sldId id="282" r:id="rId4"/>
    <p:sldId id="266" r:id="rId5"/>
    <p:sldId id="283" r:id="rId6"/>
    <p:sldId id="273" r:id="rId7"/>
    <p:sldId id="274" r:id="rId8"/>
    <p:sldId id="275" r:id="rId9"/>
    <p:sldId id="267" r:id="rId10"/>
    <p:sldId id="284" r:id="rId11"/>
    <p:sldId id="276" r:id="rId12"/>
    <p:sldId id="277" r:id="rId13"/>
    <p:sldId id="278" r:id="rId14"/>
    <p:sldId id="285" r:id="rId15"/>
    <p:sldId id="258" r:id="rId16"/>
    <p:sldId id="279" r:id="rId17"/>
    <p:sldId id="280" r:id="rId18"/>
    <p:sldId id="281" r:id="rId19"/>
  </p:sldIdLst>
  <p:sldSz cx="6665913" cy="987425"/>
  <p:notesSz cx="6858000" cy="9144000"/>
  <p:defaultTextStyle>
    <a:defPPr>
      <a:defRPr lang="en-US"/>
    </a:defPPr>
    <a:lvl1pPr marL="0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1pPr>
    <a:lvl2pPr marL="183635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2pPr>
    <a:lvl3pPr marL="367271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3pPr>
    <a:lvl4pPr marL="550906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4pPr>
    <a:lvl5pPr marL="734542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5pPr>
    <a:lvl6pPr marL="918177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6pPr>
    <a:lvl7pPr marL="1101813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7pPr>
    <a:lvl8pPr marL="1285447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8pPr>
    <a:lvl9pPr marL="1469083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/>
    <p:restoredTop sz="94643"/>
  </p:normalViewPr>
  <p:slideViewPr>
    <p:cSldViewPr snapToGrid="0" snapToObjects="1">
      <p:cViewPr varScale="1">
        <p:scale>
          <a:sx n="221" d="100"/>
          <a:sy n="221" d="100"/>
        </p:scale>
        <p:origin x="176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239" y="161600"/>
            <a:ext cx="4999435" cy="343770"/>
          </a:xfrm>
        </p:spPr>
        <p:txBody>
          <a:bodyPr anchor="b"/>
          <a:lstStyle>
            <a:lvl1pPr algn="ctr">
              <a:defRPr sz="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239" y="518627"/>
            <a:ext cx="4999435" cy="238399"/>
          </a:xfrm>
        </p:spPr>
        <p:txBody>
          <a:bodyPr/>
          <a:lstStyle>
            <a:lvl1pPr marL="0" indent="0" algn="ctr">
              <a:buNone/>
              <a:defRPr sz="346"/>
            </a:lvl1pPr>
            <a:lvl2pPr marL="65837" indent="0" algn="ctr">
              <a:buNone/>
              <a:defRPr sz="288"/>
            </a:lvl2pPr>
            <a:lvl3pPr marL="131674" indent="0" algn="ctr">
              <a:buNone/>
              <a:defRPr sz="259"/>
            </a:lvl3pPr>
            <a:lvl4pPr marL="197510" indent="0" algn="ctr">
              <a:buNone/>
              <a:defRPr sz="230"/>
            </a:lvl4pPr>
            <a:lvl5pPr marL="263347" indent="0" algn="ctr">
              <a:buNone/>
              <a:defRPr sz="230"/>
            </a:lvl5pPr>
            <a:lvl6pPr marL="329184" indent="0" algn="ctr">
              <a:buNone/>
              <a:defRPr sz="230"/>
            </a:lvl6pPr>
            <a:lvl7pPr marL="395021" indent="0" algn="ctr">
              <a:buNone/>
              <a:defRPr sz="230"/>
            </a:lvl7pPr>
            <a:lvl8pPr marL="460858" indent="0" algn="ctr">
              <a:buNone/>
              <a:defRPr sz="230"/>
            </a:lvl8pPr>
            <a:lvl9pPr marL="526694" indent="0" algn="ctr">
              <a:buNone/>
              <a:defRPr sz="2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9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0294" y="52571"/>
            <a:ext cx="1437337" cy="8367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281" y="52571"/>
            <a:ext cx="4228689" cy="8367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4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10" y="246171"/>
            <a:ext cx="5749350" cy="410741"/>
          </a:xfrm>
        </p:spPr>
        <p:txBody>
          <a:bodyPr anchor="b"/>
          <a:lstStyle>
            <a:lvl1pPr>
              <a:defRPr sz="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810" y="660798"/>
            <a:ext cx="5749350" cy="215999"/>
          </a:xfrm>
        </p:spPr>
        <p:txBody>
          <a:bodyPr/>
          <a:lstStyle>
            <a:lvl1pPr marL="0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1pPr>
            <a:lvl2pPr marL="65837" indent="0">
              <a:buNone/>
              <a:defRPr sz="288">
                <a:solidFill>
                  <a:schemeClr val="tx1">
                    <a:tint val="75000"/>
                  </a:schemeClr>
                </a:solidFill>
              </a:defRPr>
            </a:lvl2pPr>
            <a:lvl3pPr marL="131674" indent="0">
              <a:buNone/>
              <a:defRPr sz="259">
                <a:solidFill>
                  <a:schemeClr val="tx1">
                    <a:tint val="75000"/>
                  </a:schemeClr>
                </a:solidFill>
              </a:defRPr>
            </a:lvl3pPr>
            <a:lvl4pPr marL="197510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4pPr>
            <a:lvl5pPr marL="263347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5pPr>
            <a:lvl6pPr marL="329184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6pPr>
            <a:lvl7pPr marL="395021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7pPr>
            <a:lvl8pPr marL="460858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8pPr>
            <a:lvl9pPr marL="526694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1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282" y="262856"/>
            <a:ext cx="2833013" cy="626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4618" y="262856"/>
            <a:ext cx="2833013" cy="626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52571"/>
            <a:ext cx="5749350" cy="1908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150" y="242056"/>
            <a:ext cx="2819993" cy="118628"/>
          </a:xfrm>
        </p:spPr>
        <p:txBody>
          <a:bodyPr anchor="b"/>
          <a:lstStyle>
            <a:lvl1pPr marL="0" indent="0">
              <a:buNone/>
              <a:defRPr sz="346" b="1"/>
            </a:lvl1pPr>
            <a:lvl2pPr marL="65837" indent="0">
              <a:buNone/>
              <a:defRPr sz="288" b="1"/>
            </a:lvl2pPr>
            <a:lvl3pPr marL="131674" indent="0">
              <a:buNone/>
              <a:defRPr sz="259" b="1"/>
            </a:lvl3pPr>
            <a:lvl4pPr marL="197510" indent="0">
              <a:buNone/>
              <a:defRPr sz="230" b="1"/>
            </a:lvl4pPr>
            <a:lvl5pPr marL="263347" indent="0">
              <a:buNone/>
              <a:defRPr sz="230" b="1"/>
            </a:lvl5pPr>
            <a:lvl6pPr marL="329184" indent="0">
              <a:buNone/>
              <a:defRPr sz="230" b="1"/>
            </a:lvl6pPr>
            <a:lvl7pPr marL="395021" indent="0">
              <a:buNone/>
              <a:defRPr sz="230" b="1"/>
            </a:lvl7pPr>
            <a:lvl8pPr marL="460858" indent="0">
              <a:buNone/>
              <a:defRPr sz="230" b="1"/>
            </a:lvl8pPr>
            <a:lvl9pPr marL="526694" indent="0">
              <a:buNone/>
              <a:defRPr sz="2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50" y="360685"/>
            <a:ext cx="2819993" cy="530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4619" y="242056"/>
            <a:ext cx="2833881" cy="118628"/>
          </a:xfrm>
        </p:spPr>
        <p:txBody>
          <a:bodyPr anchor="b"/>
          <a:lstStyle>
            <a:lvl1pPr marL="0" indent="0">
              <a:buNone/>
              <a:defRPr sz="346" b="1"/>
            </a:lvl1pPr>
            <a:lvl2pPr marL="65837" indent="0">
              <a:buNone/>
              <a:defRPr sz="288" b="1"/>
            </a:lvl2pPr>
            <a:lvl3pPr marL="131674" indent="0">
              <a:buNone/>
              <a:defRPr sz="259" b="1"/>
            </a:lvl3pPr>
            <a:lvl4pPr marL="197510" indent="0">
              <a:buNone/>
              <a:defRPr sz="230" b="1"/>
            </a:lvl4pPr>
            <a:lvl5pPr marL="263347" indent="0">
              <a:buNone/>
              <a:defRPr sz="230" b="1"/>
            </a:lvl5pPr>
            <a:lvl6pPr marL="329184" indent="0">
              <a:buNone/>
              <a:defRPr sz="230" b="1"/>
            </a:lvl6pPr>
            <a:lvl7pPr marL="395021" indent="0">
              <a:buNone/>
              <a:defRPr sz="230" b="1"/>
            </a:lvl7pPr>
            <a:lvl8pPr marL="460858" indent="0">
              <a:buNone/>
              <a:defRPr sz="230" b="1"/>
            </a:lvl8pPr>
            <a:lvl9pPr marL="526694" indent="0">
              <a:buNone/>
              <a:defRPr sz="2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4619" y="360685"/>
            <a:ext cx="2833881" cy="530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2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65828"/>
            <a:ext cx="2149930" cy="230399"/>
          </a:xfrm>
        </p:spPr>
        <p:txBody>
          <a:bodyPr anchor="b"/>
          <a:lstStyle>
            <a:lvl1pPr>
              <a:defRPr sz="4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881" y="142171"/>
            <a:ext cx="3374618" cy="701712"/>
          </a:xfrm>
        </p:spPr>
        <p:txBody>
          <a:bodyPr/>
          <a:lstStyle>
            <a:lvl1pPr>
              <a:defRPr sz="461"/>
            </a:lvl1pPr>
            <a:lvl2pPr>
              <a:defRPr sz="403"/>
            </a:lvl2pPr>
            <a:lvl3pPr>
              <a:defRPr sz="346"/>
            </a:lvl3pPr>
            <a:lvl4pPr>
              <a:defRPr sz="288"/>
            </a:lvl4pPr>
            <a:lvl5pPr>
              <a:defRPr sz="288"/>
            </a:lvl5pPr>
            <a:lvl6pPr>
              <a:defRPr sz="288"/>
            </a:lvl6pPr>
            <a:lvl7pPr>
              <a:defRPr sz="288"/>
            </a:lvl7pPr>
            <a:lvl8pPr>
              <a:defRPr sz="288"/>
            </a:lvl8pPr>
            <a:lvl9pPr>
              <a:defRPr sz="2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0" y="296228"/>
            <a:ext cx="2149930" cy="548798"/>
          </a:xfrm>
        </p:spPr>
        <p:txBody>
          <a:bodyPr/>
          <a:lstStyle>
            <a:lvl1pPr marL="0" indent="0">
              <a:buNone/>
              <a:defRPr sz="230"/>
            </a:lvl1pPr>
            <a:lvl2pPr marL="65837" indent="0">
              <a:buNone/>
              <a:defRPr sz="202"/>
            </a:lvl2pPr>
            <a:lvl3pPr marL="131674" indent="0">
              <a:buNone/>
              <a:defRPr sz="173"/>
            </a:lvl3pPr>
            <a:lvl4pPr marL="197510" indent="0">
              <a:buNone/>
              <a:defRPr sz="144"/>
            </a:lvl4pPr>
            <a:lvl5pPr marL="263347" indent="0">
              <a:buNone/>
              <a:defRPr sz="144"/>
            </a:lvl5pPr>
            <a:lvl6pPr marL="329184" indent="0">
              <a:buNone/>
              <a:defRPr sz="144"/>
            </a:lvl6pPr>
            <a:lvl7pPr marL="395021" indent="0">
              <a:buNone/>
              <a:defRPr sz="144"/>
            </a:lvl7pPr>
            <a:lvl8pPr marL="460858" indent="0">
              <a:buNone/>
              <a:defRPr sz="144"/>
            </a:lvl8pPr>
            <a:lvl9pPr marL="526694" indent="0">
              <a:buNone/>
              <a:defRPr sz="1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65828"/>
            <a:ext cx="2149930" cy="230399"/>
          </a:xfrm>
        </p:spPr>
        <p:txBody>
          <a:bodyPr anchor="b"/>
          <a:lstStyle>
            <a:lvl1pPr>
              <a:defRPr sz="4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3881" y="142171"/>
            <a:ext cx="3374618" cy="701712"/>
          </a:xfrm>
        </p:spPr>
        <p:txBody>
          <a:bodyPr anchor="t"/>
          <a:lstStyle>
            <a:lvl1pPr marL="0" indent="0">
              <a:buNone/>
              <a:defRPr sz="461"/>
            </a:lvl1pPr>
            <a:lvl2pPr marL="65837" indent="0">
              <a:buNone/>
              <a:defRPr sz="403"/>
            </a:lvl2pPr>
            <a:lvl3pPr marL="131674" indent="0">
              <a:buNone/>
              <a:defRPr sz="346"/>
            </a:lvl3pPr>
            <a:lvl4pPr marL="197510" indent="0">
              <a:buNone/>
              <a:defRPr sz="288"/>
            </a:lvl4pPr>
            <a:lvl5pPr marL="263347" indent="0">
              <a:buNone/>
              <a:defRPr sz="288"/>
            </a:lvl5pPr>
            <a:lvl6pPr marL="329184" indent="0">
              <a:buNone/>
              <a:defRPr sz="288"/>
            </a:lvl6pPr>
            <a:lvl7pPr marL="395021" indent="0">
              <a:buNone/>
              <a:defRPr sz="288"/>
            </a:lvl7pPr>
            <a:lvl8pPr marL="460858" indent="0">
              <a:buNone/>
              <a:defRPr sz="288"/>
            </a:lvl8pPr>
            <a:lvl9pPr marL="526694" indent="0">
              <a:buNone/>
              <a:defRPr sz="2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0" y="296228"/>
            <a:ext cx="2149930" cy="548798"/>
          </a:xfrm>
        </p:spPr>
        <p:txBody>
          <a:bodyPr/>
          <a:lstStyle>
            <a:lvl1pPr marL="0" indent="0">
              <a:buNone/>
              <a:defRPr sz="230"/>
            </a:lvl1pPr>
            <a:lvl2pPr marL="65837" indent="0">
              <a:buNone/>
              <a:defRPr sz="202"/>
            </a:lvl2pPr>
            <a:lvl3pPr marL="131674" indent="0">
              <a:buNone/>
              <a:defRPr sz="173"/>
            </a:lvl3pPr>
            <a:lvl4pPr marL="197510" indent="0">
              <a:buNone/>
              <a:defRPr sz="144"/>
            </a:lvl4pPr>
            <a:lvl5pPr marL="263347" indent="0">
              <a:buNone/>
              <a:defRPr sz="144"/>
            </a:lvl5pPr>
            <a:lvl6pPr marL="329184" indent="0">
              <a:buNone/>
              <a:defRPr sz="144"/>
            </a:lvl6pPr>
            <a:lvl7pPr marL="395021" indent="0">
              <a:buNone/>
              <a:defRPr sz="144"/>
            </a:lvl7pPr>
            <a:lvl8pPr marL="460858" indent="0">
              <a:buNone/>
              <a:defRPr sz="144"/>
            </a:lvl8pPr>
            <a:lvl9pPr marL="526694" indent="0">
              <a:buNone/>
              <a:defRPr sz="1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7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282" y="52571"/>
            <a:ext cx="5749350" cy="190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282" y="262856"/>
            <a:ext cx="5749350" cy="62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8282" y="915197"/>
            <a:ext cx="1499830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E935-E9AF-7B48-BD90-8AB4BA8C33E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8084" y="915197"/>
            <a:ext cx="2249746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7801" y="915197"/>
            <a:ext cx="1499830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6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1674" rtl="0" eaLnBrk="1" latinLnBrk="0" hangingPunct="1">
        <a:lnSpc>
          <a:spcPct val="90000"/>
        </a:lnSpc>
        <a:spcBef>
          <a:spcPct val="0"/>
        </a:spcBef>
        <a:buNone/>
        <a:defRPr sz="6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8" indent="-32918" algn="l" defTabSz="131674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403" kern="1200">
          <a:solidFill>
            <a:schemeClr val="tx1"/>
          </a:solidFill>
          <a:latin typeface="+mn-lt"/>
          <a:ea typeface="+mn-ea"/>
          <a:cs typeface="+mn-cs"/>
        </a:defRPr>
      </a:lvl1pPr>
      <a:lvl2pPr marL="98755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346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3pPr>
      <a:lvl4pPr marL="230429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4pPr>
      <a:lvl5pPr marL="296266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5pPr>
      <a:lvl6pPr marL="362102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6pPr>
      <a:lvl7pPr marL="427939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7pPr>
      <a:lvl8pPr marL="493776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8pPr>
      <a:lvl9pPr marL="559613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1pPr>
      <a:lvl2pPr marL="65837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2pPr>
      <a:lvl3pPr marL="13167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3pPr>
      <a:lvl4pPr marL="197510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4pPr>
      <a:lvl5pPr marL="263347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5pPr>
      <a:lvl6pPr marL="32918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6pPr>
      <a:lvl7pPr marL="395021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7pPr>
      <a:lvl8pPr marL="460858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8pPr>
      <a:lvl9pPr marL="52669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 density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Ionized helium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2559009" y="187095"/>
            <a:ext cx="900713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559008" y="494212"/>
            <a:ext cx="900712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BB7B98B-8354-774D-B024-5F9DA80FF45E}"/>
              </a:ext>
            </a:extLst>
          </p:cNvPr>
          <p:cNvSpPr/>
          <p:nvPr/>
        </p:nvSpPr>
        <p:spPr>
          <a:xfrm>
            <a:off x="2746078" y="63654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2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Unstable </a:t>
            </a:r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g</a:t>
            </a:r>
            <a:r>
              <a:rPr lang="en-US" sz="1800" b="1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ravitational </a:t>
            </a:r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field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D4E334-CEF6-5C44-8007-A04C5004FDF5}"/>
              </a:ext>
            </a:extLst>
          </p:cNvPr>
          <p:cNvSpPr/>
          <p:nvPr/>
        </p:nvSpPr>
        <p:spPr>
          <a:xfrm>
            <a:off x="2763944" y="654505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768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 density</a:t>
            </a:r>
          </a:p>
        </p:txBody>
      </p:sp>
    </p:spTree>
    <p:extLst>
      <p:ext uri="{BB962C8B-B14F-4D97-AF65-F5344CB8AC3E}">
        <p14:creationId xmlns:p14="http://schemas.microsoft.com/office/powerpoint/2010/main" val="178407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density</a:t>
            </a:r>
          </a:p>
        </p:txBody>
      </p:sp>
    </p:spTree>
    <p:extLst>
      <p:ext uri="{BB962C8B-B14F-4D97-AF65-F5344CB8AC3E}">
        <p14:creationId xmlns:p14="http://schemas.microsoft.com/office/powerpoint/2010/main" val="307826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07020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2615475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Unstable gravitational field</a:t>
            </a:r>
          </a:p>
        </p:txBody>
      </p:sp>
    </p:spTree>
    <p:extLst>
      <p:ext uri="{BB962C8B-B14F-4D97-AF65-F5344CB8AC3E}">
        <p14:creationId xmlns:p14="http://schemas.microsoft.com/office/powerpoint/2010/main" val="84547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Stable gravitational field</a:t>
            </a:r>
          </a:p>
        </p:txBody>
      </p:sp>
    </p:spTree>
    <p:extLst>
      <p:ext uri="{BB962C8B-B14F-4D97-AF65-F5344CB8AC3E}">
        <p14:creationId xmlns:p14="http://schemas.microsoft.com/office/powerpoint/2010/main" val="1210712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gravitational field</a:t>
            </a:r>
          </a:p>
        </p:txBody>
      </p:sp>
    </p:spTree>
    <p:extLst>
      <p:ext uri="{BB962C8B-B14F-4D97-AF65-F5344CB8AC3E}">
        <p14:creationId xmlns:p14="http://schemas.microsoft.com/office/powerpoint/2010/main" val="2184913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937526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11762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 density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Ionized helium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2559009" y="187095"/>
            <a:ext cx="900713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559008" y="494212"/>
            <a:ext cx="900712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Unstable </a:t>
            </a:r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g</a:t>
            </a:r>
            <a:r>
              <a:rPr lang="en-US" sz="1800" b="1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ravitational </a:t>
            </a:r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field</a:t>
            </a:r>
          </a:p>
        </p:txBody>
      </p:sp>
    </p:spTree>
    <p:extLst>
      <p:ext uri="{BB962C8B-B14F-4D97-AF65-F5344CB8AC3E}">
        <p14:creationId xmlns:p14="http://schemas.microsoft.com/office/powerpoint/2010/main" val="104000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</p:cNvCxnSpPr>
          <p:nvPr/>
        </p:nvCxnSpPr>
        <p:spPr>
          <a:xfrm flipV="1">
            <a:off x="2559009" y="187095"/>
            <a:ext cx="900713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</p:cNvCxnSpPr>
          <p:nvPr/>
        </p:nvCxnSpPr>
        <p:spPr>
          <a:xfrm>
            <a:off x="2559008" y="494212"/>
            <a:ext cx="900712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87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Ionized helium</a:t>
            </a:r>
          </a:p>
        </p:txBody>
      </p:sp>
    </p:spTree>
    <p:extLst>
      <p:ext uri="{BB962C8B-B14F-4D97-AF65-F5344CB8AC3E}">
        <p14:creationId xmlns:p14="http://schemas.microsoft.com/office/powerpoint/2010/main" val="327431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Non-ionized helium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63B636C-7F86-FF43-BF9A-883ED9D9D86B}"/>
              </a:ext>
            </a:extLst>
          </p:cNvPr>
          <p:cNvSpPr/>
          <p:nvPr/>
        </p:nvSpPr>
        <p:spPr>
          <a:xfrm>
            <a:off x="0" y="304994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Non-ionized helium</a:t>
            </a:r>
          </a:p>
        </p:txBody>
      </p:sp>
    </p:spTree>
    <p:extLst>
      <p:ext uri="{BB962C8B-B14F-4D97-AF65-F5344CB8AC3E}">
        <p14:creationId xmlns:p14="http://schemas.microsoft.com/office/powerpoint/2010/main" val="245090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helium</a:t>
            </a:r>
            <a:endParaRPr lang="en-US" sz="1800" b="1" dirty="0">
              <a:solidFill>
                <a:schemeClr val="tx1"/>
              </a:solidFill>
              <a:latin typeface="Helvetica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3D05561-614B-044F-9359-1420235C0572}"/>
              </a:ext>
            </a:extLst>
          </p:cNvPr>
          <p:cNvSpPr/>
          <p:nvPr/>
        </p:nvSpPr>
        <p:spPr>
          <a:xfrm>
            <a:off x="0" y="304994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helium</a:t>
            </a:r>
            <a:endParaRPr lang="en-US" sz="1800" b="1" dirty="0">
              <a:solidFill>
                <a:schemeClr val="tx1"/>
              </a:solidFill>
              <a:latin typeface="Helvetica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55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04484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133179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 density</a:t>
            </a:r>
          </a:p>
        </p:txBody>
      </p:sp>
    </p:spTree>
    <p:extLst>
      <p:ext uri="{BB962C8B-B14F-4D97-AF65-F5344CB8AC3E}">
        <p14:creationId xmlns:p14="http://schemas.microsoft.com/office/powerpoint/2010/main" val="86257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49</Words>
  <Application>Microsoft Macintosh PowerPoint</Application>
  <PresentationFormat>Custom</PresentationFormat>
  <Paragraphs>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Helvetica Neue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36</cp:revision>
  <cp:lastPrinted>2020-12-17T02:58:48Z</cp:lastPrinted>
  <dcterms:created xsi:type="dcterms:W3CDTF">2020-12-14T16:18:21Z</dcterms:created>
  <dcterms:modified xsi:type="dcterms:W3CDTF">2021-01-20T19:18:27Z</dcterms:modified>
</cp:coreProperties>
</file>