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82" r:id="rId3"/>
    <p:sldId id="266" r:id="rId4"/>
    <p:sldId id="290" r:id="rId5"/>
    <p:sldId id="291" r:id="rId6"/>
    <p:sldId id="288" r:id="rId7"/>
    <p:sldId id="289" r:id="rId8"/>
    <p:sldId id="267" r:id="rId9"/>
    <p:sldId id="292" r:id="rId10"/>
    <p:sldId id="293" r:id="rId11"/>
    <p:sldId id="277" r:id="rId12"/>
    <p:sldId id="278" r:id="rId13"/>
    <p:sldId id="285" r:id="rId14"/>
    <p:sldId id="294" r:id="rId15"/>
    <p:sldId id="295" r:id="rId16"/>
    <p:sldId id="280" r:id="rId17"/>
    <p:sldId id="281" r:id="rId18"/>
  </p:sldIdLst>
  <p:sldSz cx="6665913" cy="987425"/>
  <p:notesSz cx="6858000" cy="9144000"/>
  <p:defaultTextStyle>
    <a:defPPr>
      <a:defRPr lang="en-US"/>
    </a:defPPr>
    <a:lvl1pPr marL="0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1pPr>
    <a:lvl2pPr marL="183635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2pPr>
    <a:lvl3pPr marL="367271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3pPr>
    <a:lvl4pPr marL="550906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4pPr>
    <a:lvl5pPr marL="734542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5pPr>
    <a:lvl6pPr marL="91817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6pPr>
    <a:lvl7pPr marL="110181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7pPr>
    <a:lvl8pPr marL="128544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8pPr>
    <a:lvl9pPr marL="146908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2"/>
    <p:restoredTop sz="94589"/>
  </p:normalViewPr>
  <p:slideViewPr>
    <p:cSldViewPr snapToGrid="0" snapToObjects="1">
      <p:cViewPr varScale="1">
        <p:scale>
          <a:sx n="192" d="100"/>
          <a:sy n="192" d="100"/>
        </p:scale>
        <p:origin x="184" y="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39" y="161600"/>
            <a:ext cx="4999435" cy="343770"/>
          </a:xfrm>
        </p:spPr>
        <p:txBody>
          <a:bodyPr anchor="b"/>
          <a:lstStyle>
            <a:lvl1pPr algn="ctr"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39" y="518627"/>
            <a:ext cx="4999435" cy="238399"/>
          </a:xfrm>
        </p:spPr>
        <p:txBody>
          <a:bodyPr/>
          <a:lstStyle>
            <a:lvl1pPr marL="0" indent="0" algn="ctr">
              <a:buNone/>
              <a:defRPr sz="346"/>
            </a:lvl1pPr>
            <a:lvl2pPr marL="65837" indent="0" algn="ctr">
              <a:buNone/>
              <a:defRPr sz="288"/>
            </a:lvl2pPr>
            <a:lvl3pPr marL="131674" indent="0" algn="ctr">
              <a:buNone/>
              <a:defRPr sz="259"/>
            </a:lvl3pPr>
            <a:lvl4pPr marL="197510" indent="0" algn="ctr">
              <a:buNone/>
              <a:defRPr sz="230"/>
            </a:lvl4pPr>
            <a:lvl5pPr marL="263347" indent="0" algn="ctr">
              <a:buNone/>
              <a:defRPr sz="230"/>
            </a:lvl5pPr>
            <a:lvl6pPr marL="329184" indent="0" algn="ctr">
              <a:buNone/>
              <a:defRPr sz="230"/>
            </a:lvl6pPr>
            <a:lvl7pPr marL="395021" indent="0" algn="ctr">
              <a:buNone/>
              <a:defRPr sz="230"/>
            </a:lvl7pPr>
            <a:lvl8pPr marL="460858" indent="0" algn="ctr">
              <a:buNone/>
              <a:defRPr sz="230"/>
            </a:lvl8pPr>
            <a:lvl9pPr marL="526694" indent="0" algn="ctr">
              <a:buNone/>
              <a:defRPr sz="2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0294" y="52571"/>
            <a:ext cx="1437337" cy="8367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281" y="52571"/>
            <a:ext cx="4228689" cy="8367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0" y="246171"/>
            <a:ext cx="5749350" cy="410741"/>
          </a:xfrm>
        </p:spPr>
        <p:txBody>
          <a:bodyPr anchor="b"/>
          <a:lstStyle>
            <a:lvl1pPr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10" y="660798"/>
            <a:ext cx="5749350" cy="215999"/>
          </a:xfrm>
        </p:spPr>
        <p:txBody>
          <a:bodyPr/>
          <a:lstStyle>
            <a:lvl1pPr marL="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1pPr>
            <a:lvl2pPr marL="65837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2pPr>
            <a:lvl3pPr marL="131674" indent="0">
              <a:buNone/>
              <a:defRPr sz="259">
                <a:solidFill>
                  <a:schemeClr val="tx1">
                    <a:tint val="75000"/>
                  </a:schemeClr>
                </a:solidFill>
              </a:defRPr>
            </a:lvl3pPr>
            <a:lvl4pPr marL="197510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4pPr>
            <a:lvl5pPr marL="263347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5pPr>
            <a:lvl6pPr marL="32918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6pPr>
            <a:lvl7pPr marL="395021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7pPr>
            <a:lvl8pPr marL="460858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8pPr>
            <a:lvl9pPr marL="52669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82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4618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52571"/>
            <a:ext cx="5749350" cy="190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150" y="242056"/>
            <a:ext cx="2819993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50" y="360685"/>
            <a:ext cx="2819993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19" y="242056"/>
            <a:ext cx="2833881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19" y="360685"/>
            <a:ext cx="2833881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881" y="142171"/>
            <a:ext cx="3374618" cy="701712"/>
          </a:xfrm>
        </p:spPr>
        <p:txBody>
          <a:bodyPr/>
          <a:lstStyle>
            <a:lvl1pPr>
              <a:defRPr sz="461"/>
            </a:lvl1pPr>
            <a:lvl2pPr>
              <a:defRPr sz="403"/>
            </a:lvl2pPr>
            <a:lvl3pPr>
              <a:defRPr sz="346"/>
            </a:lvl3pPr>
            <a:lvl4pPr>
              <a:defRPr sz="288"/>
            </a:lvl4pPr>
            <a:lvl5pPr>
              <a:defRPr sz="288"/>
            </a:lvl5pPr>
            <a:lvl6pPr>
              <a:defRPr sz="288"/>
            </a:lvl6pPr>
            <a:lvl7pPr>
              <a:defRPr sz="288"/>
            </a:lvl7pPr>
            <a:lvl8pPr>
              <a:defRPr sz="288"/>
            </a:lvl8pPr>
            <a:lvl9pPr>
              <a:defRPr sz="2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881" y="142171"/>
            <a:ext cx="3374618" cy="701712"/>
          </a:xfrm>
        </p:spPr>
        <p:txBody>
          <a:bodyPr anchor="t"/>
          <a:lstStyle>
            <a:lvl1pPr marL="0" indent="0">
              <a:buNone/>
              <a:defRPr sz="461"/>
            </a:lvl1pPr>
            <a:lvl2pPr marL="65837" indent="0">
              <a:buNone/>
              <a:defRPr sz="403"/>
            </a:lvl2pPr>
            <a:lvl3pPr marL="131674" indent="0">
              <a:buNone/>
              <a:defRPr sz="346"/>
            </a:lvl3pPr>
            <a:lvl4pPr marL="197510" indent="0">
              <a:buNone/>
              <a:defRPr sz="288"/>
            </a:lvl4pPr>
            <a:lvl5pPr marL="263347" indent="0">
              <a:buNone/>
              <a:defRPr sz="288"/>
            </a:lvl5pPr>
            <a:lvl6pPr marL="329184" indent="0">
              <a:buNone/>
              <a:defRPr sz="288"/>
            </a:lvl6pPr>
            <a:lvl7pPr marL="395021" indent="0">
              <a:buNone/>
              <a:defRPr sz="288"/>
            </a:lvl7pPr>
            <a:lvl8pPr marL="460858" indent="0">
              <a:buNone/>
              <a:defRPr sz="288"/>
            </a:lvl8pPr>
            <a:lvl9pPr marL="526694" indent="0">
              <a:buNone/>
              <a:defRPr sz="2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282" y="52571"/>
            <a:ext cx="5749350" cy="190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282" y="262856"/>
            <a:ext cx="5749350" cy="62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282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084" y="915197"/>
            <a:ext cx="2249746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7801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1674" rtl="0" eaLnBrk="1" latinLnBrk="0" hangingPunct="1">
        <a:lnSpc>
          <a:spcPct val="90000"/>
        </a:lnSpc>
        <a:spcBef>
          <a:spcPct val="0"/>
        </a:spcBef>
        <a:buNone/>
        <a:defRPr sz="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8" indent="-32918" algn="l" defTabSz="131674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1pPr>
      <a:lvl2pPr marL="98755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3042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9626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6210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9377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59613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1pPr>
      <a:lvl2pPr marL="6583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2pPr>
      <a:lvl3pPr marL="13167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6334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2918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395021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60858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2669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Sleep cycle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ACh</a:t>
            </a:r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neurotransmitter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8" y="187095"/>
            <a:ext cx="900714" cy="3066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3712"/>
            <a:ext cx="900713" cy="3076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B7B98B-8354-774D-B024-5F9DA80FF45E}"/>
              </a:ext>
            </a:extLst>
          </p:cNvPr>
          <p:cNvSpPr/>
          <p:nvPr/>
        </p:nvSpPr>
        <p:spPr>
          <a:xfrm>
            <a:off x="2746078" y="63654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Blood pressure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4E334-CEF6-5C44-8007-A04C5004FDF5}"/>
              </a:ext>
            </a:extLst>
          </p:cNvPr>
          <p:cNvSpPr/>
          <p:nvPr/>
        </p:nvSpPr>
        <p:spPr>
          <a:xfrm>
            <a:off x="2763944" y="654505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68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8BD1DA7-4A5E-C446-9D41-3BA912D18F75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sleep cycle</a:t>
            </a:r>
          </a:p>
        </p:txBody>
      </p:sp>
    </p:spTree>
    <p:extLst>
      <p:ext uri="{BB962C8B-B14F-4D97-AF65-F5344CB8AC3E}">
        <p14:creationId xmlns:p14="http://schemas.microsoft.com/office/powerpoint/2010/main" val="189037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0702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261547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52C17D-9512-6A47-A17E-AFEF29204243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Elevated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84547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52C17D-9512-6A47-A17E-AFEF29204243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129569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52C17D-9512-6A47-A17E-AFEF29204243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259676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93752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11762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quantity of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ACh</a:t>
            </a:r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neurotransmitter</a:t>
            </a:r>
          </a:p>
        </p:txBody>
      </p:sp>
    </p:spTree>
    <p:extLst>
      <p:ext uri="{BB962C8B-B14F-4D97-AF65-F5344CB8AC3E}">
        <p14:creationId xmlns:p14="http://schemas.microsoft.com/office/powerpoint/2010/main" val="327431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quantity of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ACh</a:t>
            </a:r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neurotransmitter</a:t>
            </a:r>
          </a:p>
        </p:txBody>
      </p:sp>
    </p:spTree>
    <p:extLst>
      <p:ext uri="{BB962C8B-B14F-4D97-AF65-F5344CB8AC3E}">
        <p14:creationId xmlns:p14="http://schemas.microsoft.com/office/powerpoint/2010/main" val="135546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quantity of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ACh</a:t>
            </a:r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neurotransmitter</a:t>
            </a:r>
          </a:p>
        </p:txBody>
      </p:sp>
    </p:spTree>
    <p:extLst>
      <p:ext uri="{BB962C8B-B14F-4D97-AF65-F5344CB8AC3E}">
        <p14:creationId xmlns:p14="http://schemas.microsoft.com/office/powerpoint/2010/main" val="391190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15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30474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8BD1DA7-4A5E-C446-9D41-3BA912D18F75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Accelerated sleep cycle</a:t>
            </a:r>
          </a:p>
        </p:txBody>
      </p:sp>
    </p:spTree>
    <p:extLst>
      <p:ext uri="{BB962C8B-B14F-4D97-AF65-F5344CB8AC3E}">
        <p14:creationId xmlns:p14="http://schemas.microsoft.com/office/powerpoint/2010/main" val="86257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8BD1DA7-4A5E-C446-9D41-3BA912D18F75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Slow sleep cycle</a:t>
            </a:r>
          </a:p>
        </p:txBody>
      </p:sp>
    </p:spTree>
    <p:extLst>
      <p:ext uri="{BB962C8B-B14F-4D97-AF65-F5344CB8AC3E}">
        <p14:creationId xmlns:p14="http://schemas.microsoft.com/office/powerpoint/2010/main" val="31172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49</Words>
  <Application>Microsoft Macintosh PowerPoint</Application>
  <PresentationFormat>Custom</PresentationFormat>
  <Paragraphs>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45</cp:revision>
  <cp:lastPrinted>2020-12-17T02:58:48Z</cp:lastPrinted>
  <dcterms:created xsi:type="dcterms:W3CDTF">2020-12-14T16:18:21Z</dcterms:created>
  <dcterms:modified xsi:type="dcterms:W3CDTF">2021-01-08T19:07:08Z</dcterms:modified>
</cp:coreProperties>
</file>