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2" r:id="rId3"/>
    <p:sldId id="266" r:id="rId4"/>
    <p:sldId id="296" r:id="rId5"/>
    <p:sldId id="297" r:id="rId6"/>
    <p:sldId id="288" r:id="rId7"/>
    <p:sldId id="289" r:id="rId8"/>
    <p:sldId id="267" r:id="rId9"/>
    <p:sldId id="298" r:id="rId10"/>
    <p:sldId id="299" r:id="rId11"/>
    <p:sldId id="277" r:id="rId12"/>
    <p:sldId id="278" r:id="rId13"/>
    <p:sldId id="285" r:id="rId14"/>
    <p:sldId id="300" r:id="rId15"/>
    <p:sldId id="301" r:id="rId16"/>
    <p:sldId id="280" r:id="rId17"/>
    <p:sldId id="281" r:id="rId18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/>
    <p:restoredTop sz="94695"/>
  </p:normalViewPr>
  <p:slideViewPr>
    <p:cSldViewPr snapToGrid="0" snapToObjects="1">
      <p:cViewPr varScale="1">
        <p:scale>
          <a:sx n="188" d="100"/>
          <a:sy n="188" d="100"/>
        </p:scale>
        <p:origin x="168" y="2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Urbanization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Socio-economic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mobility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8" y="187095"/>
            <a:ext cx="900714" cy="306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3712"/>
            <a:ext cx="900713" cy="307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Interest in religion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3429979-B7B1-6A4F-8FBF-1395B30A54CD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degree of urbanization</a:t>
            </a:r>
          </a:p>
        </p:txBody>
      </p:sp>
    </p:spTree>
    <p:extLst>
      <p:ext uri="{BB962C8B-B14F-4D97-AF65-F5344CB8AC3E}">
        <p14:creationId xmlns:p14="http://schemas.microsoft.com/office/powerpoint/2010/main" val="110801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17A166-4188-F842-9BBD-BD585C819181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interest in religion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17A166-4188-F842-9BBD-BD585C819181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interest in religion</a:t>
            </a:r>
          </a:p>
        </p:txBody>
      </p:sp>
    </p:spTree>
    <p:extLst>
      <p:ext uri="{BB962C8B-B14F-4D97-AF65-F5344CB8AC3E}">
        <p14:creationId xmlns:p14="http://schemas.microsoft.com/office/powerpoint/2010/main" val="210545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17A166-4188-F842-9BBD-BD585C819181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interest in religion</a:t>
            </a:r>
          </a:p>
        </p:txBody>
      </p:sp>
    </p:spTree>
    <p:extLst>
      <p:ext uri="{BB962C8B-B14F-4D97-AF65-F5344CB8AC3E}">
        <p14:creationId xmlns:p14="http://schemas.microsoft.com/office/powerpoint/2010/main" val="2659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95B429-1D62-654D-AE3F-4C5BFDE17C67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socio-economic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95B429-1D62-654D-AE3F-4C5BFDE17C67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socio-economic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42500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95B429-1D62-654D-AE3F-4C5BFDE17C67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socio-economic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395691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15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30474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3429979-B7B1-6A4F-8FBF-1395B30A54CD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degree of urbanization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3429979-B7B1-6A4F-8FBF-1395B30A54CD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degree of urbanization</a:t>
            </a:r>
          </a:p>
        </p:txBody>
      </p:sp>
    </p:spTree>
    <p:extLst>
      <p:ext uri="{BB962C8B-B14F-4D97-AF65-F5344CB8AC3E}">
        <p14:creationId xmlns:p14="http://schemas.microsoft.com/office/powerpoint/2010/main" val="159913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49</Words>
  <Application>Microsoft Macintosh PowerPoint</Application>
  <PresentationFormat>Custom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cp:lastPrinted>2020-12-17T02:58:48Z</cp:lastPrinted>
  <dcterms:created xsi:type="dcterms:W3CDTF">2020-12-14T16:18:21Z</dcterms:created>
  <dcterms:modified xsi:type="dcterms:W3CDTF">2021-01-08T19:15:11Z</dcterms:modified>
</cp:coreProperties>
</file>