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82" r:id="rId3"/>
    <p:sldId id="266" r:id="rId4"/>
    <p:sldId id="286" r:id="rId5"/>
    <p:sldId id="287" r:id="rId6"/>
    <p:sldId id="274" r:id="rId7"/>
    <p:sldId id="275" r:id="rId8"/>
    <p:sldId id="267" r:id="rId9"/>
    <p:sldId id="288" r:id="rId10"/>
    <p:sldId id="289" r:id="rId11"/>
    <p:sldId id="277" r:id="rId12"/>
    <p:sldId id="278" r:id="rId13"/>
    <p:sldId id="285" r:id="rId14"/>
    <p:sldId id="290" r:id="rId15"/>
    <p:sldId id="291" r:id="rId16"/>
    <p:sldId id="280" r:id="rId17"/>
    <p:sldId id="281" r:id="rId18"/>
  </p:sldIdLst>
  <p:sldSz cx="6665913" cy="987425"/>
  <p:notesSz cx="6858000" cy="9144000"/>
  <p:defaultTextStyle>
    <a:defPPr>
      <a:defRPr lang="en-US"/>
    </a:defPPr>
    <a:lvl1pPr marL="0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1pPr>
    <a:lvl2pPr marL="183635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2pPr>
    <a:lvl3pPr marL="367271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3pPr>
    <a:lvl4pPr marL="550906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4pPr>
    <a:lvl5pPr marL="734542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5pPr>
    <a:lvl6pPr marL="91817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6pPr>
    <a:lvl7pPr marL="110181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7pPr>
    <a:lvl8pPr marL="1285447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8pPr>
    <a:lvl9pPr marL="1469083" algn="l" defTabSz="367271" rtl="0" eaLnBrk="1" latinLnBrk="0" hangingPunct="1">
      <a:defRPr sz="7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2"/>
    <p:restoredTop sz="94695"/>
  </p:normalViewPr>
  <p:slideViewPr>
    <p:cSldViewPr snapToGrid="0" snapToObjects="1">
      <p:cViewPr varScale="1">
        <p:scale>
          <a:sx n="192" d="100"/>
          <a:sy n="192" d="100"/>
        </p:scale>
        <p:origin x="184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239" y="161600"/>
            <a:ext cx="4999435" cy="343770"/>
          </a:xfrm>
        </p:spPr>
        <p:txBody>
          <a:bodyPr anchor="b"/>
          <a:lstStyle>
            <a:lvl1pPr algn="ctr"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3239" y="518627"/>
            <a:ext cx="4999435" cy="238399"/>
          </a:xfrm>
        </p:spPr>
        <p:txBody>
          <a:bodyPr/>
          <a:lstStyle>
            <a:lvl1pPr marL="0" indent="0" algn="ctr">
              <a:buNone/>
              <a:defRPr sz="346"/>
            </a:lvl1pPr>
            <a:lvl2pPr marL="65837" indent="0" algn="ctr">
              <a:buNone/>
              <a:defRPr sz="288"/>
            </a:lvl2pPr>
            <a:lvl3pPr marL="131674" indent="0" algn="ctr">
              <a:buNone/>
              <a:defRPr sz="259"/>
            </a:lvl3pPr>
            <a:lvl4pPr marL="197510" indent="0" algn="ctr">
              <a:buNone/>
              <a:defRPr sz="230"/>
            </a:lvl4pPr>
            <a:lvl5pPr marL="263347" indent="0" algn="ctr">
              <a:buNone/>
              <a:defRPr sz="230"/>
            </a:lvl5pPr>
            <a:lvl6pPr marL="329184" indent="0" algn="ctr">
              <a:buNone/>
              <a:defRPr sz="230"/>
            </a:lvl6pPr>
            <a:lvl7pPr marL="395021" indent="0" algn="ctr">
              <a:buNone/>
              <a:defRPr sz="230"/>
            </a:lvl7pPr>
            <a:lvl8pPr marL="460858" indent="0" algn="ctr">
              <a:buNone/>
              <a:defRPr sz="230"/>
            </a:lvl8pPr>
            <a:lvl9pPr marL="526694" indent="0" algn="ctr">
              <a:buNone/>
              <a:defRPr sz="2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0294" y="52571"/>
            <a:ext cx="1437337" cy="8367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281" y="52571"/>
            <a:ext cx="4228689" cy="8367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0" y="246171"/>
            <a:ext cx="5749350" cy="410741"/>
          </a:xfrm>
        </p:spPr>
        <p:txBody>
          <a:bodyPr anchor="b"/>
          <a:lstStyle>
            <a:lvl1pPr>
              <a:defRPr sz="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810" y="660798"/>
            <a:ext cx="5749350" cy="215999"/>
          </a:xfrm>
        </p:spPr>
        <p:txBody>
          <a:bodyPr/>
          <a:lstStyle>
            <a:lvl1pPr marL="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1pPr>
            <a:lvl2pPr marL="65837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2pPr>
            <a:lvl3pPr marL="131674" indent="0">
              <a:buNone/>
              <a:defRPr sz="259">
                <a:solidFill>
                  <a:schemeClr val="tx1">
                    <a:tint val="75000"/>
                  </a:schemeClr>
                </a:solidFill>
              </a:defRPr>
            </a:lvl3pPr>
            <a:lvl4pPr marL="197510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4pPr>
            <a:lvl5pPr marL="263347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5pPr>
            <a:lvl6pPr marL="32918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6pPr>
            <a:lvl7pPr marL="395021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7pPr>
            <a:lvl8pPr marL="460858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8pPr>
            <a:lvl9pPr marL="526694" indent="0">
              <a:buNone/>
              <a:defRPr sz="2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282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4618" y="262856"/>
            <a:ext cx="2833013" cy="626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52571"/>
            <a:ext cx="5749350" cy="190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150" y="242056"/>
            <a:ext cx="2819993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50" y="360685"/>
            <a:ext cx="2819993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19" y="242056"/>
            <a:ext cx="2833881" cy="118628"/>
          </a:xfrm>
        </p:spPr>
        <p:txBody>
          <a:bodyPr anchor="b"/>
          <a:lstStyle>
            <a:lvl1pPr marL="0" indent="0">
              <a:buNone/>
              <a:defRPr sz="346" b="1"/>
            </a:lvl1pPr>
            <a:lvl2pPr marL="65837" indent="0">
              <a:buNone/>
              <a:defRPr sz="288" b="1"/>
            </a:lvl2pPr>
            <a:lvl3pPr marL="131674" indent="0">
              <a:buNone/>
              <a:defRPr sz="259" b="1"/>
            </a:lvl3pPr>
            <a:lvl4pPr marL="197510" indent="0">
              <a:buNone/>
              <a:defRPr sz="230" b="1"/>
            </a:lvl4pPr>
            <a:lvl5pPr marL="263347" indent="0">
              <a:buNone/>
              <a:defRPr sz="230" b="1"/>
            </a:lvl5pPr>
            <a:lvl6pPr marL="329184" indent="0">
              <a:buNone/>
              <a:defRPr sz="230" b="1"/>
            </a:lvl6pPr>
            <a:lvl7pPr marL="395021" indent="0">
              <a:buNone/>
              <a:defRPr sz="230" b="1"/>
            </a:lvl7pPr>
            <a:lvl8pPr marL="460858" indent="0">
              <a:buNone/>
              <a:defRPr sz="230" b="1"/>
            </a:lvl8pPr>
            <a:lvl9pPr marL="526694" indent="0">
              <a:buNone/>
              <a:defRPr sz="23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19" y="360685"/>
            <a:ext cx="2833881" cy="530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881" y="142171"/>
            <a:ext cx="3374618" cy="701712"/>
          </a:xfrm>
        </p:spPr>
        <p:txBody>
          <a:bodyPr/>
          <a:lstStyle>
            <a:lvl1pPr>
              <a:defRPr sz="461"/>
            </a:lvl1pPr>
            <a:lvl2pPr>
              <a:defRPr sz="403"/>
            </a:lvl2pPr>
            <a:lvl3pPr>
              <a:defRPr sz="346"/>
            </a:lvl3pPr>
            <a:lvl4pPr>
              <a:defRPr sz="288"/>
            </a:lvl4pPr>
            <a:lvl5pPr>
              <a:defRPr sz="288"/>
            </a:lvl5pPr>
            <a:lvl6pPr>
              <a:defRPr sz="288"/>
            </a:lvl6pPr>
            <a:lvl7pPr>
              <a:defRPr sz="288"/>
            </a:lvl7pPr>
            <a:lvl8pPr>
              <a:defRPr sz="288"/>
            </a:lvl8pPr>
            <a:lvl9pPr>
              <a:defRPr sz="28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50" y="65828"/>
            <a:ext cx="2149930" cy="230399"/>
          </a:xfrm>
        </p:spPr>
        <p:txBody>
          <a:bodyPr anchor="b"/>
          <a:lstStyle>
            <a:lvl1pPr>
              <a:defRPr sz="4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881" y="142171"/>
            <a:ext cx="3374618" cy="701712"/>
          </a:xfrm>
        </p:spPr>
        <p:txBody>
          <a:bodyPr anchor="t"/>
          <a:lstStyle>
            <a:lvl1pPr marL="0" indent="0">
              <a:buNone/>
              <a:defRPr sz="461"/>
            </a:lvl1pPr>
            <a:lvl2pPr marL="65837" indent="0">
              <a:buNone/>
              <a:defRPr sz="403"/>
            </a:lvl2pPr>
            <a:lvl3pPr marL="131674" indent="0">
              <a:buNone/>
              <a:defRPr sz="346"/>
            </a:lvl3pPr>
            <a:lvl4pPr marL="197510" indent="0">
              <a:buNone/>
              <a:defRPr sz="288"/>
            </a:lvl4pPr>
            <a:lvl5pPr marL="263347" indent="0">
              <a:buNone/>
              <a:defRPr sz="288"/>
            </a:lvl5pPr>
            <a:lvl6pPr marL="329184" indent="0">
              <a:buNone/>
              <a:defRPr sz="288"/>
            </a:lvl6pPr>
            <a:lvl7pPr marL="395021" indent="0">
              <a:buNone/>
              <a:defRPr sz="288"/>
            </a:lvl7pPr>
            <a:lvl8pPr marL="460858" indent="0">
              <a:buNone/>
              <a:defRPr sz="288"/>
            </a:lvl8pPr>
            <a:lvl9pPr marL="526694" indent="0">
              <a:buNone/>
              <a:defRPr sz="2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50" y="296228"/>
            <a:ext cx="2149930" cy="548798"/>
          </a:xfrm>
        </p:spPr>
        <p:txBody>
          <a:bodyPr/>
          <a:lstStyle>
            <a:lvl1pPr marL="0" indent="0">
              <a:buNone/>
              <a:defRPr sz="230"/>
            </a:lvl1pPr>
            <a:lvl2pPr marL="65837" indent="0">
              <a:buNone/>
              <a:defRPr sz="202"/>
            </a:lvl2pPr>
            <a:lvl3pPr marL="131674" indent="0">
              <a:buNone/>
              <a:defRPr sz="173"/>
            </a:lvl3pPr>
            <a:lvl4pPr marL="197510" indent="0">
              <a:buNone/>
              <a:defRPr sz="144"/>
            </a:lvl4pPr>
            <a:lvl5pPr marL="263347" indent="0">
              <a:buNone/>
              <a:defRPr sz="144"/>
            </a:lvl5pPr>
            <a:lvl6pPr marL="329184" indent="0">
              <a:buNone/>
              <a:defRPr sz="144"/>
            </a:lvl6pPr>
            <a:lvl7pPr marL="395021" indent="0">
              <a:buNone/>
              <a:defRPr sz="144"/>
            </a:lvl7pPr>
            <a:lvl8pPr marL="460858" indent="0">
              <a:buNone/>
              <a:defRPr sz="144"/>
            </a:lvl8pPr>
            <a:lvl9pPr marL="526694" indent="0">
              <a:buNone/>
              <a:defRPr sz="1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282" y="52571"/>
            <a:ext cx="5749350" cy="19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282" y="262856"/>
            <a:ext cx="5749350" cy="62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282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935-E9AF-7B48-BD90-8AB4BA8C33E5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8084" y="915197"/>
            <a:ext cx="2249746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7801" y="915197"/>
            <a:ext cx="1499830" cy="52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777A-DE9D-4E4D-8F62-872482D0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674" rtl="0" eaLnBrk="1" latinLnBrk="0" hangingPunct="1">
        <a:lnSpc>
          <a:spcPct val="90000"/>
        </a:lnSpc>
        <a:spcBef>
          <a:spcPct val="0"/>
        </a:spcBef>
        <a:buNone/>
        <a:defRPr sz="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8" indent="-32918" algn="l" defTabSz="131674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403" kern="1200">
          <a:solidFill>
            <a:schemeClr val="tx1"/>
          </a:solidFill>
          <a:latin typeface="+mn-lt"/>
          <a:ea typeface="+mn-ea"/>
          <a:cs typeface="+mn-cs"/>
        </a:defRPr>
      </a:lvl1pPr>
      <a:lvl2pPr marL="98755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3042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9626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59613" indent="-32918" algn="l" defTabSz="131674" rtl="0" eaLnBrk="1" latinLnBrk="0" hangingPunct="1">
        <a:lnSpc>
          <a:spcPct val="90000"/>
        </a:lnSpc>
        <a:spcBef>
          <a:spcPts val="72"/>
        </a:spcBef>
        <a:buFont typeface="Arial" panose="020B0604020202020204" pitchFamily="34" charset="0"/>
        <a:buChar char="•"/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1pPr>
      <a:lvl2pPr marL="6583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2pPr>
      <a:lvl3pPr marL="13167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6pPr>
      <a:lvl7pPr marL="395021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7pPr>
      <a:lvl8pPr marL="460858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" algn="l" defTabSz="131674" rtl="0" eaLnBrk="1" latinLnBrk="0" hangingPunct="1">
        <a:defRPr sz="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Air pressure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B7B98B-8354-774D-B024-5F9DA80FF45E}"/>
              </a:ext>
            </a:extLst>
          </p:cNvPr>
          <p:cNvSpPr/>
          <p:nvPr/>
        </p:nvSpPr>
        <p:spPr>
          <a:xfrm>
            <a:off x="2746078" y="63654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Ozone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D4E334-CEF6-5C44-8007-A04C5004FDF5}"/>
              </a:ext>
            </a:extLst>
          </p:cNvPr>
          <p:cNvSpPr/>
          <p:nvPr/>
        </p:nvSpPr>
        <p:spPr>
          <a:xfrm>
            <a:off x="2763944" y="654505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75%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E3DE20-67CE-5E48-A379-55B574B38D6B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humidity</a:t>
            </a:r>
          </a:p>
        </p:txBody>
      </p:sp>
    </p:spTree>
    <p:extLst>
      <p:ext uri="{BB962C8B-B14F-4D97-AF65-F5344CB8AC3E}">
        <p14:creationId xmlns:p14="http://schemas.microsoft.com/office/powerpoint/2010/main" val="24302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070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A4C072-4BF5-9548-9AF0-23891D0D46B7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26154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26FA-A254-564E-9002-730017D0F09B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amounts of ozone</a:t>
            </a:r>
          </a:p>
        </p:txBody>
      </p:sp>
    </p:spTree>
    <p:extLst>
      <p:ext uri="{BB962C8B-B14F-4D97-AF65-F5344CB8AC3E}">
        <p14:creationId xmlns:p14="http://schemas.microsoft.com/office/powerpoint/2010/main" val="8454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26FA-A254-564E-9002-730017D0F09B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amounts of ozone</a:t>
            </a:r>
          </a:p>
        </p:txBody>
      </p:sp>
    </p:spTree>
    <p:extLst>
      <p:ext uri="{BB962C8B-B14F-4D97-AF65-F5344CB8AC3E}">
        <p14:creationId xmlns:p14="http://schemas.microsoft.com/office/powerpoint/2010/main" val="362337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3226FA-A254-564E-9002-730017D0F09B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amounts of ozone</a:t>
            </a:r>
          </a:p>
        </p:txBody>
      </p:sp>
    </p:spTree>
    <p:extLst>
      <p:ext uri="{BB962C8B-B14F-4D97-AF65-F5344CB8AC3E}">
        <p14:creationId xmlns:p14="http://schemas.microsoft.com/office/powerpoint/2010/main" val="44104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93752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E9AE9C6-EBE8-8F46-A7A2-D2E2E2C711E9}"/>
              </a:ext>
            </a:extLst>
          </p:cNvPr>
          <p:cNvSpPr/>
          <p:nvPr/>
        </p:nvSpPr>
        <p:spPr>
          <a:xfrm>
            <a:off x="3459721" y="614234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176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C0219-B0CE-8D48-AD4E-6100967E24AC}"/>
              </a:ext>
            </a:extLst>
          </p:cNvPr>
          <p:cNvCxnSpPr>
            <a:cxnSpLocks/>
          </p:cNvCxnSpPr>
          <p:nvPr/>
        </p:nvCxnSpPr>
        <p:spPr>
          <a:xfrm flipV="1">
            <a:off x="2559009" y="187095"/>
            <a:ext cx="900713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B9279-04EE-964D-87B7-6B94705E504E}"/>
              </a:ext>
            </a:extLst>
          </p:cNvPr>
          <p:cNvCxnSpPr>
            <a:cxnSpLocks/>
          </p:cNvCxnSpPr>
          <p:nvPr/>
        </p:nvCxnSpPr>
        <p:spPr>
          <a:xfrm>
            <a:off x="2559008" y="494212"/>
            <a:ext cx="900712" cy="30711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8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804889-DECE-574B-8DCA-80B6160704DF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air pressure</a:t>
            </a:r>
          </a:p>
        </p:txBody>
      </p:sp>
    </p:spTree>
    <p:extLst>
      <p:ext uri="{BB962C8B-B14F-4D97-AF65-F5344CB8AC3E}">
        <p14:creationId xmlns:p14="http://schemas.microsoft.com/office/powerpoint/2010/main" val="327431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804889-DECE-574B-8DCA-80B6160704DF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air pressure</a:t>
            </a:r>
          </a:p>
        </p:txBody>
      </p:sp>
    </p:spTree>
    <p:extLst>
      <p:ext uri="{BB962C8B-B14F-4D97-AF65-F5344CB8AC3E}">
        <p14:creationId xmlns:p14="http://schemas.microsoft.com/office/powerpoint/2010/main" val="2957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3804889-DECE-574B-8DCA-80B6160704DF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Normal air pressure</a:t>
            </a:r>
          </a:p>
        </p:txBody>
      </p:sp>
    </p:spTree>
    <p:extLst>
      <p:ext uri="{BB962C8B-B14F-4D97-AF65-F5344CB8AC3E}">
        <p14:creationId xmlns:p14="http://schemas.microsoft.com/office/powerpoint/2010/main" val="425796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448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3C0142-E6EA-5A45-934A-7819FD86E179}"/>
              </a:ext>
            </a:extLst>
          </p:cNvPr>
          <p:cNvSpPr/>
          <p:nvPr/>
        </p:nvSpPr>
        <p:spPr>
          <a:xfrm>
            <a:off x="-1924" y="299243"/>
            <a:ext cx="2560932" cy="389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1331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E3DE20-67CE-5E48-A379-55B574B38D6B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humidity</a:t>
            </a:r>
          </a:p>
        </p:txBody>
      </p:sp>
    </p:spTree>
    <p:extLst>
      <p:ext uri="{BB962C8B-B14F-4D97-AF65-F5344CB8AC3E}">
        <p14:creationId xmlns:p14="http://schemas.microsoft.com/office/powerpoint/2010/main" val="862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CE3DE20-67CE-5E48-A379-55B574B38D6B}"/>
              </a:ext>
            </a:extLst>
          </p:cNvPr>
          <p:cNvSpPr/>
          <p:nvPr/>
        </p:nvSpPr>
        <p:spPr>
          <a:xfrm>
            <a:off x="3459722" y="0"/>
            <a:ext cx="3206191" cy="374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elvetica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 humidity</a:t>
            </a:r>
          </a:p>
        </p:txBody>
      </p:sp>
    </p:spTree>
    <p:extLst>
      <p:ext uri="{BB962C8B-B14F-4D97-AF65-F5344CB8AC3E}">
        <p14:creationId xmlns:p14="http://schemas.microsoft.com/office/powerpoint/2010/main" val="4729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41</Words>
  <Application>Microsoft Macintosh PowerPoint</Application>
  <PresentationFormat>Custom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cp:lastPrinted>2020-12-17T02:58:48Z</cp:lastPrinted>
  <dcterms:created xsi:type="dcterms:W3CDTF">2020-12-14T16:18:21Z</dcterms:created>
  <dcterms:modified xsi:type="dcterms:W3CDTF">2021-01-08T19:33:13Z</dcterms:modified>
</cp:coreProperties>
</file>