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83" r:id="rId5"/>
    <p:sldId id="273" r:id="rId6"/>
    <p:sldId id="274" r:id="rId7"/>
    <p:sldId id="275" r:id="rId8"/>
    <p:sldId id="267" r:id="rId9"/>
    <p:sldId id="284" r:id="rId10"/>
    <p:sldId id="276" r:id="rId11"/>
    <p:sldId id="277" r:id="rId12"/>
    <p:sldId id="278" r:id="rId13"/>
    <p:sldId id="285" r:id="rId14"/>
    <p:sldId id="258" r:id="rId15"/>
    <p:sldId id="279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>
      <p:cViewPr varScale="1">
        <p:scale>
          <a:sx n="221" d="100"/>
          <a:sy n="221" d="100"/>
        </p:scale>
        <p:origin x="1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Retirement savings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Trade deficits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retirement savings</a:t>
            </a:r>
          </a:p>
        </p:txBody>
      </p:sp>
    </p:spTree>
    <p:extLst>
      <p:ext uri="{BB962C8B-B14F-4D97-AF65-F5344CB8AC3E}">
        <p14:creationId xmlns:p14="http://schemas.microsoft.com/office/powerpoint/2010/main" val="30782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trade deficits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trade deficits</a:t>
            </a:r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trade deficits</a:t>
            </a:r>
          </a:p>
        </p:txBody>
      </p:sp>
    </p:spTree>
    <p:extLst>
      <p:ext uri="{BB962C8B-B14F-4D97-AF65-F5344CB8AC3E}">
        <p14:creationId xmlns:p14="http://schemas.microsoft.com/office/powerpoint/2010/main" val="21849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24509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interest rates</a:t>
            </a:r>
          </a:p>
        </p:txBody>
      </p:sp>
    </p:spTree>
    <p:extLst>
      <p:ext uri="{BB962C8B-B14F-4D97-AF65-F5344CB8AC3E}">
        <p14:creationId xmlns:p14="http://schemas.microsoft.com/office/powerpoint/2010/main" val="35015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448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3317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retirement savings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retirement savings</a:t>
            </a:r>
          </a:p>
        </p:txBody>
      </p:sp>
    </p:spTree>
    <p:extLst>
      <p:ext uri="{BB962C8B-B14F-4D97-AF65-F5344CB8AC3E}">
        <p14:creationId xmlns:p14="http://schemas.microsoft.com/office/powerpoint/2010/main" val="17840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43</Words>
  <Application>Microsoft Macintosh PowerPoint</Application>
  <PresentationFormat>Custom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cp:lastPrinted>2020-12-17T02:58:48Z</cp:lastPrinted>
  <dcterms:created xsi:type="dcterms:W3CDTF">2020-12-14T16:18:21Z</dcterms:created>
  <dcterms:modified xsi:type="dcterms:W3CDTF">2020-12-23T20:22:17Z</dcterms:modified>
</cp:coreProperties>
</file>