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58" r:id="rId3"/>
    <p:sldId id="264" r:id="rId4"/>
    <p:sldId id="265" r:id="rId5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3"/>
  </p:normalViewPr>
  <p:slideViewPr>
    <p:cSldViewPr snapToGrid="0" snapToObjects="1">
      <p:cViewPr varScale="1">
        <p:scale>
          <a:sx n="221" d="100"/>
          <a:sy n="221" d="100"/>
        </p:scale>
        <p:origin x="1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Retirement savings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Trade deficits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retirement savings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trade deficits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07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retirement savings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79932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interest rates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_______</a:t>
            </a:r>
          </a:p>
        </p:txBody>
      </p:sp>
    </p:spTree>
    <p:extLst>
      <p:ext uri="{BB962C8B-B14F-4D97-AF65-F5344CB8AC3E}">
        <p14:creationId xmlns:p14="http://schemas.microsoft.com/office/powerpoint/2010/main" val="175883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35</Words>
  <Application>Microsoft Macintosh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cp:lastPrinted>2020-12-14T18:18:49Z</cp:lastPrinted>
  <dcterms:created xsi:type="dcterms:W3CDTF">2020-12-14T16:18:21Z</dcterms:created>
  <dcterms:modified xsi:type="dcterms:W3CDTF">2020-12-14T18:36:58Z</dcterms:modified>
</cp:coreProperties>
</file>