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</p:sldIdLst>
  <p:sldSz cx="6665913" cy="987425"/>
  <p:notesSz cx="6858000" cy="9144000"/>
  <p:defaultTextStyle>
    <a:defPPr>
      <a:defRPr lang="en-US"/>
    </a:defPPr>
    <a:lvl1pPr marL="0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1pPr>
    <a:lvl2pPr marL="183635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2pPr>
    <a:lvl3pPr marL="367271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3pPr>
    <a:lvl4pPr marL="550906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4pPr>
    <a:lvl5pPr marL="734542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5pPr>
    <a:lvl6pPr marL="91817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6pPr>
    <a:lvl7pPr marL="110181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7pPr>
    <a:lvl8pPr marL="128544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8pPr>
    <a:lvl9pPr marL="146908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3"/>
  </p:normalViewPr>
  <p:slideViewPr>
    <p:cSldViewPr snapToGrid="0" snapToObjects="1">
      <p:cViewPr varScale="1">
        <p:scale>
          <a:sx n="130" d="100"/>
          <a:sy n="130" d="100"/>
        </p:scale>
        <p:origin x="132" y="3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39" y="161600"/>
            <a:ext cx="4999435" cy="343770"/>
          </a:xfrm>
        </p:spPr>
        <p:txBody>
          <a:bodyPr anchor="b"/>
          <a:lstStyle>
            <a:lvl1pPr algn="ctr"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39" y="518627"/>
            <a:ext cx="4999435" cy="238399"/>
          </a:xfrm>
        </p:spPr>
        <p:txBody>
          <a:bodyPr/>
          <a:lstStyle>
            <a:lvl1pPr marL="0" indent="0" algn="ctr">
              <a:buNone/>
              <a:defRPr sz="346"/>
            </a:lvl1pPr>
            <a:lvl2pPr marL="65837" indent="0" algn="ctr">
              <a:buNone/>
              <a:defRPr sz="288"/>
            </a:lvl2pPr>
            <a:lvl3pPr marL="131674" indent="0" algn="ctr">
              <a:buNone/>
              <a:defRPr sz="259"/>
            </a:lvl3pPr>
            <a:lvl4pPr marL="197510" indent="0" algn="ctr">
              <a:buNone/>
              <a:defRPr sz="230"/>
            </a:lvl4pPr>
            <a:lvl5pPr marL="263347" indent="0" algn="ctr">
              <a:buNone/>
              <a:defRPr sz="230"/>
            </a:lvl5pPr>
            <a:lvl6pPr marL="329184" indent="0" algn="ctr">
              <a:buNone/>
              <a:defRPr sz="230"/>
            </a:lvl6pPr>
            <a:lvl7pPr marL="395021" indent="0" algn="ctr">
              <a:buNone/>
              <a:defRPr sz="230"/>
            </a:lvl7pPr>
            <a:lvl8pPr marL="460858" indent="0" algn="ctr">
              <a:buNone/>
              <a:defRPr sz="230"/>
            </a:lvl8pPr>
            <a:lvl9pPr marL="526694" indent="0" algn="ctr">
              <a:buNone/>
              <a:defRPr sz="2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4" y="52571"/>
            <a:ext cx="1437337" cy="8367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1" y="52571"/>
            <a:ext cx="4228689" cy="8367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246171"/>
            <a:ext cx="5749350" cy="410741"/>
          </a:xfrm>
        </p:spPr>
        <p:txBody>
          <a:bodyPr anchor="b"/>
          <a:lstStyle>
            <a:lvl1pPr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660798"/>
            <a:ext cx="5749350" cy="215999"/>
          </a:xfrm>
        </p:spPr>
        <p:txBody>
          <a:bodyPr/>
          <a:lstStyle>
            <a:lvl1pPr marL="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1pPr>
            <a:lvl2pPr marL="65837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2pPr>
            <a:lvl3pPr marL="131674" indent="0">
              <a:buNone/>
              <a:defRPr sz="259">
                <a:solidFill>
                  <a:schemeClr val="tx1">
                    <a:tint val="75000"/>
                  </a:schemeClr>
                </a:solidFill>
              </a:defRPr>
            </a:lvl3pPr>
            <a:lvl4pPr marL="197510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4pPr>
            <a:lvl5pPr marL="263347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5pPr>
            <a:lvl6pPr marL="32918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6pPr>
            <a:lvl7pPr marL="395021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7pPr>
            <a:lvl8pPr marL="460858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8pPr>
            <a:lvl9pPr marL="52669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2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18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52571"/>
            <a:ext cx="5749350" cy="190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0" y="242056"/>
            <a:ext cx="2819993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0" y="360685"/>
            <a:ext cx="2819993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19" y="242056"/>
            <a:ext cx="2833881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19" y="360685"/>
            <a:ext cx="2833881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142171"/>
            <a:ext cx="3374618" cy="701712"/>
          </a:xfrm>
        </p:spPr>
        <p:txBody>
          <a:bodyPr/>
          <a:lstStyle>
            <a:lvl1pPr>
              <a:defRPr sz="461"/>
            </a:lvl1pPr>
            <a:lvl2pPr>
              <a:defRPr sz="403"/>
            </a:lvl2pPr>
            <a:lvl3pPr>
              <a:defRPr sz="346"/>
            </a:lvl3pPr>
            <a:lvl4pPr>
              <a:defRPr sz="288"/>
            </a:lvl4pPr>
            <a:lvl5pPr>
              <a:defRPr sz="288"/>
            </a:lvl5pPr>
            <a:lvl6pPr>
              <a:defRPr sz="288"/>
            </a:lvl6pPr>
            <a:lvl7pPr>
              <a:defRPr sz="288"/>
            </a:lvl7pPr>
            <a:lvl8pPr>
              <a:defRPr sz="288"/>
            </a:lvl8pPr>
            <a:lvl9pPr>
              <a:defRPr sz="2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142171"/>
            <a:ext cx="3374618" cy="701712"/>
          </a:xfrm>
        </p:spPr>
        <p:txBody>
          <a:bodyPr anchor="t"/>
          <a:lstStyle>
            <a:lvl1pPr marL="0" indent="0">
              <a:buNone/>
              <a:defRPr sz="461"/>
            </a:lvl1pPr>
            <a:lvl2pPr marL="65837" indent="0">
              <a:buNone/>
              <a:defRPr sz="403"/>
            </a:lvl2pPr>
            <a:lvl3pPr marL="131674" indent="0">
              <a:buNone/>
              <a:defRPr sz="346"/>
            </a:lvl3pPr>
            <a:lvl4pPr marL="197510" indent="0">
              <a:buNone/>
              <a:defRPr sz="288"/>
            </a:lvl4pPr>
            <a:lvl5pPr marL="263347" indent="0">
              <a:buNone/>
              <a:defRPr sz="288"/>
            </a:lvl5pPr>
            <a:lvl6pPr marL="329184" indent="0">
              <a:buNone/>
              <a:defRPr sz="288"/>
            </a:lvl6pPr>
            <a:lvl7pPr marL="395021" indent="0">
              <a:buNone/>
              <a:defRPr sz="288"/>
            </a:lvl7pPr>
            <a:lvl8pPr marL="460858" indent="0">
              <a:buNone/>
              <a:defRPr sz="288"/>
            </a:lvl8pPr>
            <a:lvl9pPr marL="526694" indent="0">
              <a:buNone/>
              <a:defRPr sz="2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52571"/>
            <a:ext cx="5749350" cy="190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262856"/>
            <a:ext cx="5749350" cy="62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915197"/>
            <a:ext cx="2249746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1674" rtl="0" eaLnBrk="1" latinLnBrk="0" hangingPunct="1">
        <a:lnSpc>
          <a:spcPct val="90000"/>
        </a:lnSpc>
        <a:spcBef>
          <a:spcPct val="0"/>
        </a:spcBef>
        <a:buNone/>
        <a:defRPr sz="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8" indent="-32918" algn="l" defTabSz="131674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1pPr>
      <a:lvl2pPr marL="98755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3042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9626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6210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9377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59613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1pPr>
      <a:lvl2pPr marL="6583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2pPr>
      <a:lvl3pPr marL="13167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2918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395021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60858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2669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air pressure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ozone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2746078" y="63654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humidity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4E334-CEF6-5C44-8007-A04C5004FDF5}"/>
              </a:ext>
            </a:extLst>
          </p:cNvPr>
          <p:cNvSpPr/>
          <p:nvPr/>
        </p:nvSpPr>
        <p:spPr>
          <a:xfrm>
            <a:off x="2763944" y="654505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8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11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Ivar Kolvoort</cp:lastModifiedBy>
  <cp:revision>29</cp:revision>
  <cp:lastPrinted>2020-12-17T02:58:48Z</cp:lastPrinted>
  <dcterms:created xsi:type="dcterms:W3CDTF">2020-12-14T16:18:21Z</dcterms:created>
  <dcterms:modified xsi:type="dcterms:W3CDTF">2021-01-08T14:46:54Z</dcterms:modified>
</cp:coreProperties>
</file>