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83" r:id="rId5"/>
    <p:sldId id="273" r:id="rId6"/>
    <p:sldId id="274" r:id="rId7"/>
    <p:sldId id="275" r:id="rId8"/>
    <p:sldId id="267" r:id="rId9"/>
    <p:sldId id="284" r:id="rId10"/>
    <p:sldId id="276" r:id="rId11"/>
    <p:sldId id="277" r:id="rId12"/>
    <p:sldId id="278" r:id="rId13"/>
    <p:sldId id="285" r:id="rId14"/>
    <p:sldId id="258" r:id="rId15"/>
    <p:sldId id="279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</a:t>
            </a:r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ravitational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field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density</a:t>
            </a:r>
          </a:p>
        </p:txBody>
      </p:sp>
    </p:spTree>
    <p:extLst>
      <p:ext uri="{BB962C8B-B14F-4D97-AF65-F5344CB8AC3E}">
        <p14:creationId xmlns:p14="http://schemas.microsoft.com/office/powerpoint/2010/main" val="30782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Stable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gravitational field</a:t>
            </a:r>
          </a:p>
        </p:txBody>
      </p:sp>
    </p:spTree>
    <p:extLst>
      <p:ext uri="{BB962C8B-B14F-4D97-AF65-F5344CB8AC3E}">
        <p14:creationId xmlns:p14="http://schemas.microsoft.com/office/powerpoint/2010/main" val="21849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Ionized helium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3B636C-7F86-FF43-BF9A-883ED9D9D86B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Non-ionized helium</a:t>
            </a:r>
          </a:p>
        </p:txBody>
      </p:sp>
    </p:spTree>
    <p:extLst>
      <p:ext uri="{BB962C8B-B14F-4D97-AF65-F5344CB8AC3E}">
        <p14:creationId xmlns:p14="http://schemas.microsoft.com/office/powerpoint/2010/main" val="2450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D05561-614B-044F-9359-1420235C0572}"/>
              </a:ext>
            </a:extLst>
          </p:cNvPr>
          <p:cNvSpPr/>
          <p:nvPr/>
        </p:nvSpPr>
        <p:spPr>
          <a:xfrm>
            <a:off x="0" y="304994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helium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density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density</a:t>
            </a:r>
          </a:p>
        </p:txBody>
      </p:sp>
    </p:spTree>
    <p:extLst>
      <p:ext uri="{BB962C8B-B14F-4D97-AF65-F5344CB8AC3E}">
        <p14:creationId xmlns:p14="http://schemas.microsoft.com/office/powerpoint/2010/main" val="17840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42</Words>
  <Application>Microsoft Macintosh PowerPoint</Application>
  <PresentationFormat>Custom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cp:lastPrinted>2020-12-17T02:58:48Z</cp:lastPrinted>
  <dcterms:created xsi:type="dcterms:W3CDTF">2020-12-14T16:18:21Z</dcterms:created>
  <dcterms:modified xsi:type="dcterms:W3CDTF">2021-01-11T07:33:58Z</dcterms:modified>
</cp:coreProperties>
</file>