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82" r:id="rId3"/>
    <p:sldId id="266" r:id="rId4"/>
    <p:sldId id="290" r:id="rId5"/>
    <p:sldId id="291" r:id="rId6"/>
    <p:sldId id="288" r:id="rId7"/>
    <p:sldId id="289" r:id="rId8"/>
    <p:sldId id="267" r:id="rId9"/>
    <p:sldId id="292" r:id="rId10"/>
    <p:sldId id="293" r:id="rId11"/>
    <p:sldId id="277" r:id="rId12"/>
    <p:sldId id="278" r:id="rId13"/>
    <p:sldId id="285" r:id="rId14"/>
    <p:sldId id="294" r:id="rId15"/>
    <p:sldId id="295" r:id="rId16"/>
    <p:sldId id="280" r:id="rId17"/>
    <p:sldId id="281" r:id="rId18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/>
    <p:restoredTop sz="94643"/>
  </p:normalViewPr>
  <p:slideViewPr>
    <p:cSldViewPr snapToGrid="0" snapToObjects="1">
      <p:cViewPr varScale="1">
        <p:scale>
          <a:sx n="216" d="100"/>
          <a:sy n="216" d="100"/>
        </p:scale>
        <p:origin x="184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Accelerated sleep cycle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8" y="187095"/>
            <a:ext cx="900714" cy="3066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3712"/>
            <a:ext cx="900713" cy="3076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Elevated blood </a:t>
            </a:r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pressure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8BD1DA7-4A5E-C446-9D41-3BA912D18F75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sleep cycle</a:t>
            </a:r>
          </a:p>
        </p:txBody>
      </p:sp>
    </p:spTree>
    <p:extLst>
      <p:ext uri="{BB962C8B-B14F-4D97-AF65-F5344CB8AC3E}">
        <p14:creationId xmlns:p14="http://schemas.microsoft.com/office/powerpoint/2010/main" val="18903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702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26154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52C17D-9512-6A47-A17E-AFEF29204243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Elevated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8454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52C17D-9512-6A47-A17E-AFEF29204243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129569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52C17D-9512-6A47-A17E-AFEF29204243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259676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3752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176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</p:spTree>
    <p:extLst>
      <p:ext uri="{BB962C8B-B14F-4D97-AF65-F5344CB8AC3E}">
        <p14:creationId xmlns:p14="http://schemas.microsoft.com/office/powerpoint/2010/main" val="327431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</p:spTree>
    <p:extLst>
      <p:ext uri="{BB962C8B-B14F-4D97-AF65-F5344CB8AC3E}">
        <p14:creationId xmlns:p14="http://schemas.microsoft.com/office/powerpoint/2010/main" val="135546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quantity of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ACh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neurotransmitter</a:t>
            </a:r>
          </a:p>
        </p:txBody>
      </p:sp>
    </p:spTree>
    <p:extLst>
      <p:ext uri="{BB962C8B-B14F-4D97-AF65-F5344CB8AC3E}">
        <p14:creationId xmlns:p14="http://schemas.microsoft.com/office/powerpoint/2010/main" val="391190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15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8EC3DA-5FE8-864D-9829-24E0F833136D}"/>
              </a:ext>
            </a:extLst>
          </p:cNvPr>
          <p:cNvSpPr/>
          <p:nvPr/>
        </p:nvSpPr>
        <p:spPr>
          <a:xfrm>
            <a:off x="-1924" y="248513"/>
            <a:ext cx="2560932" cy="490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30474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8BD1DA7-4A5E-C446-9D41-3BA912D18F75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Accelerated sleep cycle</a:t>
            </a:r>
          </a:p>
        </p:txBody>
      </p:sp>
    </p:spTree>
    <p:extLst>
      <p:ext uri="{BB962C8B-B14F-4D97-AF65-F5344CB8AC3E}">
        <p14:creationId xmlns:p14="http://schemas.microsoft.com/office/powerpoint/2010/main" val="86257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8BD1DA7-4A5E-C446-9D41-3BA912D18F75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Slow sleep cycle</a:t>
            </a:r>
          </a:p>
        </p:txBody>
      </p:sp>
    </p:spTree>
    <p:extLst>
      <p:ext uri="{BB962C8B-B14F-4D97-AF65-F5344CB8AC3E}">
        <p14:creationId xmlns:p14="http://schemas.microsoft.com/office/powerpoint/2010/main" val="31172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54</Words>
  <Application>Microsoft Macintosh PowerPoint</Application>
  <PresentationFormat>Custom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cp:lastPrinted>2020-12-17T02:58:48Z</cp:lastPrinted>
  <dcterms:created xsi:type="dcterms:W3CDTF">2020-12-14T16:18:21Z</dcterms:created>
  <dcterms:modified xsi:type="dcterms:W3CDTF">2021-01-11T06:29:57Z</dcterms:modified>
</cp:coreProperties>
</file>