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8421688" cy="2935288"/>
  <p:notesSz cx="6858000" cy="9144000"/>
  <p:defaultTextStyle>
    <a:defPPr>
      <a:defRPr lang="en-US"/>
    </a:defPPr>
    <a:lvl1pPr marL="0" algn="l" defTabSz="545074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1pPr>
    <a:lvl2pPr marL="272537" algn="l" defTabSz="545074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2pPr>
    <a:lvl3pPr marL="545074" algn="l" defTabSz="545074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3pPr>
    <a:lvl4pPr marL="817611" algn="l" defTabSz="545074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4pPr>
    <a:lvl5pPr marL="1090148" algn="l" defTabSz="545074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5pPr>
    <a:lvl6pPr marL="1362685" algn="l" defTabSz="545074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6pPr>
    <a:lvl7pPr marL="1635222" algn="l" defTabSz="545074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7pPr>
    <a:lvl8pPr marL="1907758" algn="l" defTabSz="545074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8pPr>
    <a:lvl9pPr marL="2180295" algn="l" defTabSz="545074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3"/>
  </p:normalViewPr>
  <p:slideViewPr>
    <p:cSldViewPr snapToGrid="0" snapToObjects="1">
      <p:cViewPr>
        <p:scale>
          <a:sx n="157" d="100"/>
          <a:sy n="157" d="100"/>
        </p:scale>
        <p:origin x="648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711" y="480382"/>
            <a:ext cx="6316266" cy="1021915"/>
          </a:xfrm>
        </p:spPr>
        <p:txBody>
          <a:bodyPr anchor="b"/>
          <a:lstStyle>
            <a:lvl1pPr algn="ctr">
              <a:defRPr sz="25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711" y="1541706"/>
            <a:ext cx="6316266" cy="708682"/>
          </a:xfrm>
        </p:spPr>
        <p:txBody>
          <a:bodyPr/>
          <a:lstStyle>
            <a:lvl1pPr marL="0" indent="0" algn="ctr">
              <a:buNone/>
              <a:defRPr sz="1027"/>
            </a:lvl1pPr>
            <a:lvl2pPr marL="195682" indent="0" algn="ctr">
              <a:buNone/>
              <a:defRPr sz="856"/>
            </a:lvl2pPr>
            <a:lvl3pPr marL="391363" indent="0" algn="ctr">
              <a:buNone/>
              <a:defRPr sz="770"/>
            </a:lvl3pPr>
            <a:lvl4pPr marL="587045" indent="0" algn="ctr">
              <a:buNone/>
              <a:defRPr sz="685"/>
            </a:lvl4pPr>
            <a:lvl5pPr marL="782726" indent="0" algn="ctr">
              <a:buNone/>
              <a:defRPr sz="685"/>
            </a:lvl5pPr>
            <a:lvl6pPr marL="978408" indent="0" algn="ctr">
              <a:buNone/>
              <a:defRPr sz="685"/>
            </a:lvl6pPr>
            <a:lvl7pPr marL="1174090" indent="0" algn="ctr">
              <a:buNone/>
              <a:defRPr sz="685"/>
            </a:lvl7pPr>
            <a:lvl8pPr marL="1369771" indent="0" algn="ctr">
              <a:buNone/>
              <a:defRPr sz="685"/>
            </a:lvl8pPr>
            <a:lvl9pPr marL="1565453" indent="0" algn="ctr">
              <a:buNone/>
              <a:defRPr sz="68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9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4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26771" y="156277"/>
            <a:ext cx="1815926" cy="24875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991" y="156277"/>
            <a:ext cx="5342508" cy="248752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0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3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05" y="731784"/>
            <a:ext cx="7263706" cy="1220998"/>
          </a:xfrm>
        </p:spPr>
        <p:txBody>
          <a:bodyPr anchor="b"/>
          <a:lstStyle>
            <a:lvl1pPr>
              <a:defRPr sz="25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605" y="1964333"/>
            <a:ext cx="7263706" cy="642094"/>
          </a:xfrm>
        </p:spPr>
        <p:txBody>
          <a:bodyPr/>
          <a:lstStyle>
            <a:lvl1pPr marL="0" indent="0">
              <a:buNone/>
              <a:defRPr sz="1027">
                <a:solidFill>
                  <a:schemeClr val="tx1">
                    <a:tint val="75000"/>
                  </a:schemeClr>
                </a:solidFill>
              </a:defRPr>
            </a:lvl1pPr>
            <a:lvl2pPr marL="195682" indent="0">
              <a:buNone/>
              <a:defRPr sz="856">
                <a:solidFill>
                  <a:schemeClr val="tx1">
                    <a:tint val="75000"/>
                  </a:schemeClr>
                </a:solidFill>
              </a:defRPr>
            </a:lvl2pPr>
            <a:lvl3pPr marL="391363" indent="0">
              <a:buNone/>
              <a:defRPr sz="770">
                <a:solidFill>
                  <a:schemeClr val="tx1">
                    <a:tint val="75000"/>
                  </a:schemeClr>
                </a:solidFill>
              </a:defRPr>
            </a:lvl3pPr>
            <a:lvl4pPr marL="587045" indent="0">
              <a:buNone/>
              <a:defRPr sz="685">
                <a:solidFill>
                  <a:schemeClr val="tx1">
                    <a:tint val="75000"/>
                  </a:schemeClr>
                </a:solidFill>
              </a:defRPr>
            </a:lvl4pPr>
            <a:lvl5pPr marL="782726" indent="0">
              <a:buNone/>
              <a:defRPr sz="685">
                <a:solidFill>
                  <a:schemeClr val="tx1">
                    <a:tint val="75000"/>
                  </a:schemeClr>
                </a:solidFill>
              </a:defRPr>
            </a:lvl5pPr>
            <a:lvl6pPr marL="978408" indent="0">
              <a:buNone/>
              <a:defRPr sz="685">
                <a:solidFill>
                  <a:schemeClr val="tx1">
                    <a:tint val="75000"/>
                  </a:schemeClr>
                </a:solidFill>
              </a:defRPr>
            </a:lvl6pPr>
            <a:lvl7pPr marL="1174090" indent="0">
              <a:buNone/>
              <a:defRPr sz="685">
                <a:solidFill>
                  <a:schemeClr val="tx1">
                    <a:tint val="75000"/>
                  </a:schemeClr>
                </a:solidFill>
              </a:defRPr>
            </a:lvl7pPr>
            <a:lvl8pPr marL="1369771" indent="0">
              <a:buNone/>
              <a:defRPr sz="685">
                <a:solidFill>
                  <a:schemeClr val="tx1">
                    <a:tint val="75000"/>
                  </a:schemeClr>
                </a:solidFill>
              </a:defRPr>
            </a:lvl8pPr>
            <a:lvl9pPr marL="1565453" indent="0">
              <a:buNone/>
              <a:defRPr sz="6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4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991" y="781385"/>
            <a:ext cx="3579217" cy="18624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3480" y="781385"/>
            <a:ext cx="3579217" cy="18624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8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088" y="156277"/>
            <a:ext cx="7263706" cy="5673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089" y="719553"/>
            <a:ext cx="3562768" cy="352642"/>
          </a:xfrm>
        </p:spPr>
        <p:txBody>
          <a:bodyPr anchor="b"/>
          <a:lstStyle>
            <a:lvl1pPr marL="0" indent="0">
              <a:buNone/>
              <a:defRPr sz="1027" b="1"/>
            </a:lvl1pPr>
            <a:lvl2pPr marL="195682" indent="0">
              <a:buNone/>
              <a:defRPr sz="856" b="1"/>
            </a:lvl2pPr>
            <a:lvl3pPr marL="391363" indent="0">
              <a:buNone/>
              <a:defRPr sz="770" b="1"/>
            </a:lvl3pPr>
            <a:lvl4pPr marL="587045" indent="0">
              <a:buNone/>
              <a:defRPr sz="685" b="1"/>
            </a:lvl4pPr>
            <a:lvl5pPr marL="782726" indent="0">
              <a:buNone/>
              <a:defRPr sz="685" b="1"/>
            </a:lvl5pPr>
            <a:lvl6pPr marL="978408" indent="0">
              <a:buNone/>
              <a:defRPr sz="685" b="1"/>
            </a:lvl6pPr>
            <a:lvl7pPr marL="1174090" indent="0">
              <a:buNone/>
              <a:defRPr sz="685" b="1"/>
            </a:lvl7pPr>
            <a:lvl8pPr marL="1369771" indent="0">
              <a:buNone/>
              <a:defRPr sz="685" b="1"/>
            </a:lvl8pPr>
            <a:lvl9pPr marL="1565453" indent="0">
              <a:buNone/>
              <a:defRPr sz="68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089" y="1072196"/>
            <a:ext cx="3562768" cy="1577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3480" y="719553"/>
            <a:ext cx="3580314" cy="352642"/>
          </a:xfrm>
        </p:spPr>
        <p:txBody>
          <a:bodyPr anchor="b"/>
          <a:lstStyle>
            <a:lvl1pPr marL="0" indent="0">
              <a:buNone/>
              <a:defRPr sz="1027" b="1"/>
            </a:lvl1pPr>
            <a:lvl2pPr marL="195682" indent="0">
              <a:buNone/>
              <a:defRPr sz="856" b="1"/>
            </a:lvl2pPr>
            <a:lvl3pPr marL="391363" indent="0">
              <a:buNone/>
              <a:defRPr sz="770" b="1"/>
            </a:lvl3pPr>
            <a:lvl4pPr marL="587045" indent="0">
              <a:buNone/>
              <a:defRPr sz="685" b="1"/>
            </a:lvl4pPr>
            <a:lvl5pPr marL="782726" indent="0">
              <a:buNone/>
              <a:defRPr sz="685" b="1"/>
            </a:lvl5pPr>
            <a:lvl6pPr marL="978408" indent="0">
              <a:buNone/>
              <a:defRPr sz="685" b="1"/>
            </a:lvl6pPr>
            <a:lvl7pPr marL="1174090" indent="0">
              <a:buNone/>
              <a:defRPr sz="685" b="1"/>
            </a:lvl7pPr>
            <a:lvl8pPr marL="1369771" indent="0">
              <a:buNone/>
              <a:defRPr sz="685" b="1"/>
            </a:lvl8pPr>
            <a:lvl9pPr marL="1565453" indent="0">
              <a:buNone/>
              <a:defRPr sz="68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3480" y="1072196"/>
            <a:ext cx="3580314" cy="1577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5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2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1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088" y="195686"/>
            <a:ext cx="2716213" cy="684901"/>
          </a:xfrm>
        </p:spPr>
        <p:txBody>
          <a:bodyPr anchor="b"/>
          <a:lstStyle>
            <a:lvl1pPr>
              <a:defRPr sz="1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0314" y="422627"/>
            <a:ext cx="4263480" cy="2085957"/>
          </a:xfrm>
        </p:spPr>
        <p:txBody>
          <a:bodyPr/>
          <a:lstStyle>
            <a:lvl1pPr>
              <a:defRPr sz="1370"/>
            </a:lvl1pPr>
            <a:lvl2pPr>
              <a:defRPr sz="1198"/>
            </a:lvl2pPr>
            <a:lvl3pPr>
              <a:defRPr sz="1027"/>
            </a:lvl3pPr>
            <a:lvl4pPr>
              <a:defRPr sz="856"/>
            </a:lvl4pPr>
            <a:lvl5pPr>
              <a:defRPr sz="856"/>
            </a:lvl5pPr>
            <a:lvl6pPr>
              <a:defRPr sz="856"/>
            </a:lvl6pPr>
            <a:lvl7pPr>
              <a:defRPr sz="856"/>
            </a:lvl7pPr>
            <a:lvl8pPr>
              <a:defRPr sz="856"/>
            </a:lvl8pPr>
            <a:lvl9pPr>
              <a:defRPr sz="85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0088" y="880587"/>
            <a:ext cx="2716213" cy="1631395"/>
          </a:xfrm>
        </p:spPr>
        <p:txBody>
          <a:bodyPr/>
          <a:lstStyle>
            <a:lvl1pPr marL="0" indent="0">
              <a:buNone/>
              <a:defRPr sz="685"/>
            </a:lvl1pPr>
            <a:lvl2pPr marL="195682" indent="0">
              <a:buNone/>
              <a:defRPr sz="599"/>
            </a:lvl2pPr>
            <a:lvl3pPr marL="391363" indent="0">
              <a:buNone/>
              <a:defRPr sz="514"/>
            </a:lvl3pPr>
            <a:lvl4pPr marL="587045" indent="0">
              <a:buNone/>
              <a:defRPr sz="428"/>
            </a:lvl4pPr>
            <a:lvl5pPr marL="782726" indent="0">
              <a:buNone/>
              <a:defRPr sz="428"/>
            </a:lvl5pPr>
            <a:lvl6pPr marL="978408" indent="0">
              <a:buNone/>
              <a:defRPr sz="428"/>
            </a:lvl6pPr>
            <a:lvl7pPr marL="1174090" indent="0">
              <a:buNone/>
              <a:defRPr sz="428"/>
            </a:lvl7pPr>
            <a:lvl8pPr marL="1369771" indent="0">
              <a:buNone/>
              <a:defRPr sz="428"/>
            </a:lvl8pPr>
            <a:lvl9pPr marL="1565453" indent="0">
              <a:buNone/>
              <a:defRPr sz="42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6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088" y="195686"/>
            <a:ext cx="2716213" cy="684901"/>
          </a:xfrm>
        </p:spPr>
        <p:txBody>
          <a:bodyPr anchor="b"/>
          <a:lstStyle>
            <a:lvl1pPr>
              <a:defRPr sz="1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80314" y="422627"/>
            <a:ext cx="4263480" cy="2085957"/>
          </a:xfrm>
        </p:spPr>
        <p:txBody>
          <a:bodyPr anchor="t"/>
          <a:lstStyle>
            <a:lvl1pPr marL="0" indent="0">
              <a:buNone/>
              <a:defRPr sz="1370"/>
            </a:lvl1pPr>
            <a:lvl2pPr marL="195682" indent="0">
              <a:buNone/>
              <a:defRPr sz="1198"/>
            </a:lvl2pPr>
            <a:lvl3pPr marL="391363" indent="0">
              <a:buNone/>
              <a:defRPr sz="1027"/>
            </a:lvl3pPr>
            <a:lvl4pPr marL="587045" indent="0">
              <a:buNone/>
              <a:defRPr sz="856"/>
            </a:lvl4pPr>
            <a:lvl5pPr marL="782726" indent="0">
              <a:buNone/>
              <a:defRPr sz="856"/>
            </a:lvl5pPr>
            <a:lvl6pPr marL="978408" indent="0">
              <a:buNone/>
              <a:defRPr sz="856"/>
            </a:lvl6pPr>
            <a:lvl7pPr marL="1174090" indent="0">
              <a:buNone/>
              <a:defRPr sz="856"/>
            </a:lvl7pPr>
            <a:lvl8pPr marL="1369771" indent="0">
              <a:buNone/>
              <a:defRPr sz="856"/>
            </a:lvl8pPr>
            <a:lvl9pPr marL="1565453" indent="0">
              <a:buNone/>
              <a:defRPr sz="8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0088" y="880587"/>
            <a:ext cx="2716213" cy="1631395"/>
          </a:xfrm>
        </p:spPr>
        <p:txBody>
          <a:bodyPr/>
          <a:lstStyle>
            <a:lvl1pPr marL="0" indent="0">
              <a:buNone/>
              <a:defRPr sz="685"/>
            </a:lvl1pPr>
            <a:lvl2pPr marL="195682" indent="0">
              <a:buNone/>
              <a:defRPr sz="599"/>
            </a:lvl2pPr>
            <a:lvl3pPr marL="391363" indent="0">
              <a:buNone/>
              <a:defRPr sz="514"/>
            </a:lvl3pPr>
            <a:lvl4pPr marL="587045" indent="0">
              <a:buNone/>
              <a:defRPr sz="428"/>
            </a:lvl4pPr>
            <a:lvl5pPr marL="782726" indent="0">
              <a:buNone/>
              <a:defRPr sz="428"/>
            </a:lvl5pPr>
            <a:lvl6pPr marL="978408" indent="0">
              <a:buNone/>
              <a:defRPr sz="428"/>
            </a:lvl6pPr>
            <a:lvl7pPr marL="1174090" indent="0">
              <a:buNone/>
              <a:defRPr sz="428"/>
            </a:lvl7pPr>
            <a:lvl8pPr marL="1369771" indent="0">
              <a:buNone/>
              <a:defRPr sz="428"/>
            </a:lvl8pPr>
            <a:lvl9pPr marL="1565453" indent="0">
              <a:buNone/>
              <a:defRPr sz="42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3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8991" y="156277"/>
            <a:ext cx="7263706" cy="567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8991" y="781385"/>
            <a:ext cx="7263706" cy="1862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8991" y="2720577"/>
            <a:ext cx="1894880" cy="156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E935-E9AF-7B48-BD90-8AB4BA8C33E5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9684" y="2720577"/>
            <a:ext cx="2842320" cy="156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7817" y="2720577"/>
            <a:ext cx="1894880" cy="156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5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91363" rtl="0" eaLnBrk="1" latinLnBrk="0" hangingPunct="1">
        <a:lnSpc>
          <a:spcPct val="90000"/>
        </a:lnSpc>
        <a:spcBef>
          <a:spcPct val="0"/>
        </a:spcBef>
        <a:buNone/>
        <a:defRPr sz="18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841" indent="-97841" algn="l" defTabSz="391363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198" kern="1200">
          <a:solidFill>
            <a:schemeClr val="tx1"/>
          </a:solidFill>
          <a:latin typeface="+mn-lt"/>
          <a:ea typeface="+mn-ea"/>
          <a:cs typeface="+mn-cs"/>
        </a:defRPr>
      </a:lvl1pPr>
      <a:lvl2pPr marL="293522" indent="-97841" algn="l" defTabSz="391363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2pPr>
      <a:lvl3pPr marL="489204" indent="-97841" algn="l" defTabSz="391363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856" kern="1200">
          <a:solidFill>
            <a:schemeClr val="tx1"/>
          </a:solidFill>
          <a:latin typeface="+mn-lt"/>
          <a:ea typeface="+mn-ea"/>
          <a:cs typeface="+mn-cs"/>
        </a:defRPr>
      </a:lvl3pPr>
      <a:lvl4pPr marL="684886" indent="-97841" algn="l" defTabSz="391363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4pPr>
      <a:lvl5pPr marL="880567" indent="-97841" algn="l" defTabSz="391363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5pPr>
      <a:lvl6pPr marL="1076249" indent="-97841" algn="l" defTabSz="391363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6pPr>
      <a:lvl7pPr marL="1271930" indent="-97841" algn="l" defTabSz="391363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7pPr>
      <a:lvl8pPr marL="1467612" indent="-97841" algn="l" defTabSz="391363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8pPr>
      <a:lvl9pPr marL="1663294" indent="-97841" algn="l" defTabSz="391363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1363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1pPr>
      <a:lvl2pPr marL="195682" algn="l" defTabSz="391363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2pPr>
      <a:lvl3pPr marL="391363" algn="l" defTabSz="391363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3pPr>
      <a:lvl4pPr marL="587045" algn="l" defTabSz="391363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4pPr>
      <a:lvl5pPr marL="782726" algn="l" defTabSz="391363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5pPr>
      <a:lvl6pPr marL="978408" algn="l" defTabSz="391363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6pPr>
      <a:lvl7pPr marL="1174090" algn="l" defTabSz="391363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7pPr>
      <a:lvl8pPr marL="1369771" algn="l" defTabSz="391363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8pPr>
      <a:lvl9pPr marL="1565453" algn="l" defTabSz="391363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5104329" y="-1956"/>
            <a:ext cx="3317359" cy="13503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Retirement savings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1CF56C5-7F81-934C-B1B7-EDCF9C8157AF}"/>
              </a:ext>
            </a:extLst>
          </p:cNvPr>
          <p:cNvSpPr/>
          <p:nvPr/>
        </p:nvSpPr>
        <p:spPr>
          <a:xfrm>
            <a:off x="5104329" y="1584953"/>
            <a:ext cx="3317359" cy="13503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Trade deficits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4242" y="791499"/>
            <a:ext cx="3317359" cy="13503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Interest rates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C0219-B0CE-8D48-AD4E-6100967E24A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3321602" y="673212"/>
            <a:ext cx="1782727" cy="7934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B9279-04EE-964D-87B7-6B94705E504E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3321602" y="1466667"/>
            <a:ext cx="1782727" cy="7934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37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5104329" y="-1956"/>
            <a:ext cx="3317359" cy="13503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Retirement savings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1CF56C5-7F81-934C-B1B7-EDCF9C8157AF}"/>
              </a:ext>
            </a:extLst>
          </p:cNvPr>
          <p:cNvSpPr/>
          <p:nvPr/>
        </p:nvSpPr>
        <p:spPr>
          <a:xfrm>
            <a:off x="5104329" y="1584953"/>
            <a:ext cx="3317359" cy="13503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Trade deficits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4242" y="791499"/>
            <a:ext cx="3317359" cy="13503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Interest rates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C0219-B0CE-8D48-AD4E-6100967E24A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3321602" y="673212"/>
            <a:ext cx="1782727" cy="7934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B9279-04EE-964D-87B7-6B94705E504E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3321602" y="1466667"/>
            <a:ext cx="1782727" cy="7934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BB7B98B-8354-774D-B024-5F9DA80FF45E}"/>
              </a:ext>
            </a:extLst>
          </p:cNvPr>
          <p:cNvSpPr/>
          <p:nvPr/>
        </p:nvSpPr>
        <p:spPr>
          <a:xfrm>
            <a:off x="3795652" y="749861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75%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24E437-97EA-5443-8A61-165495E6213E}"/>
              </a:ext>
            </a:extLst>
          </p:cNvPr>
          <p:cNvSpPr/>
          <p:nvPr/>
        </p:nvSpPr>
        <p:spPr>
          <a:xfrm>
            <a:off x="3795651" y="1890117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75%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071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16</Words>
  <Application>Microsoft Macintosh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Helvetica Neue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2020-12-14T16:18:21Z</dcterms:created>
  <dcterms:modified xsi:type="dcterms:W3CDTF">2020-12-14T16:34:09Z</dcterms:modified>
</cp:coreProperties>
</file>