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73" r:id="rId10"/>
    <p:sldId id="262" r:id="rId11"/>
    <p:sldId id="275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39643-90C6-484D-8FA8-DC7CCF4473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F117C-24A8-4C2A-BC35-F68EC09EC712}">
      <dgm:prSet phldrT="[Text]"/>
      <dgm:spPr/>
      <dgm:t>
        <a:bodyPr/>
        <a:lstStyle/>
        <a:p>
          <a:r>
            <a:rPr lang="en-US" dirty="0"/>
            <a:t>Data Acquisition</a:t>
          </a:r>
        </a:p>
      </dgm:t>
    </dgm:pt>
    <dgm:pt modelId="{2EA74ECE-0289-476E-8C23-20E8440220B0}" type="parTrans" cxnId="{CCF8F07E-93B0-489F-9620-011D12F19190}">
      <dgm:prSet/>
      <dgm:spPr/>
      <dgm:t>
        <a:bodyPr/>
        <a:lstStyle/>
        <a:p>
          <a:endParaRPr lang="en-US"/>
        </a:p>
      </dgm:t>
    </dgm:pt>
    <dgm:pt modelId="{4BB8251D-5D8A-4AA7-B549-0B2E3DFF9466}" type="sibTrans" cxnId="{CCF8F07E-93B0-489F-9620-011D12F19190}">
      <dgm:prSet/>
      <dgm:spPr/>
      <dgm:t>
        <a:bodyPr/>
        <a:lstStyle/>
        <a:p>
          <a:endParaRPr lang="en-US"/>
        </a:p>
      </dgm:t>
    </dgm:pt>
    <dgm:pt modelId="{3CC5920D-4D84-4F02-8F0D-D2D9D390DEAB}">
      <dgm:prSet phldrT="[Text]" custT="1"/>
      <dgm:spPr/>
      <dgm:t>
        <a:bodyPr/>
        <a:lstStyle/>
        <a:p>
          <a:r>
            <a:rPr lang="en-US" sz="1200" b="0" i="0" dirty="0"/>
            <a:t> Obtain the TMDB 5000 Movie Dataset from Kaggle.</a:t>
          </a:r>
          <a:endParaRPr lang="en-US" sz="1200" dirty="0"/>
        </a:p>
      </dgm:t>
    </dgm:pt>
    <dgm:pt modelId="{DA9F1118-368A-4F5B-BD20-E8586FB788C2}" type="parTrans" cxnId="{F45DBB75-6545-4E5A-9582-C2E9E0269347}">
      <dgm:prSet/>
      <dgm:spPr/>
      <dgm:t>
        <a:bodyPr/>
        <a:lstStyle/>
        <a:p>
          <a:endParaRPr lang="en-US"/>
        </a:p>
      </dgm:t>
    </dgm:pt>
    <dgm:pt modelId="{183C542D-688F-4808-B7FB-1ECD3C5121D8}" type="sibTrans" cxnId="{F45DBB75-6545-4E5A-9582-C2E9E0269347}">
      <dgm:prSet/>
      <dgm:spPr/>
      <dgm:t>
        <a:bodyPr/>
        <a:lstStyle/>
        <a:p>
          <a:endParaRPr lang="en-US"/>
        </a:p>
      </dgm:t>
    </dgm:pt>
    <dgm:pt modelId="{2C3E9924-4635-447F-90EE-E056A0D96709}">
      <dgm:prSet phldrT="[Text]"/>
      <dgm:spPr/>
      <dgm:t>
        <a:bodyPr/>
        <a:lstStyle/>
        <a:p>
          <a:r>
            <a:rPr lang="en-US" dirty="0"/>
            <a:t>Data Preprocessing &amp; Cleaning</a:t>
          </a:r>
        </a:p>
      </dgm:t>
    </dgm:pt>
    <dgm:pt modelId="{C48FFF58-8584-4317-B226-4057C857977A}" type="parTrans" cxnId="{15D8E196-44AF-42DC-B3FC-6D0F96B168FD}">
      <dgm:prSet/>
      <dgm:spPr/>
      <dgm:t>
        <a:bodyPr/>
        <a:lstStyle/>
        <a:p>
          <a:endParaRPr lang="en-US"/>
        </a:p>
      </dgm:t>
    </dgm:pt>
    <dgm:pt modelId="{F94299DD-E8C6-408E-A018-FF67F6EA1CF9}" type="sibTrans" cxnId="{15D8E196-44AF-42DC-B3FC-6D0F96B168FD}">
      <dgm:prSet/>
      <dgm:spPr/>
      <dgm:t>
        <a:bodyPr/>
        <a:lstStyle/>
        <a:p>
          <a:endParaRPr lang="en-US"/>
        </a:p>
      </dgm:t>
    </dgm:pt>
    <dgm:pt modelId="{BF90D079-34CD-4B16-87FB-EE761170325D}">
      <dgm:prSet phldrT="[Text]" custT="1"/>
      <dgm:spPr/>
      <dgm:t>
        <a:bodyPr/>
        <a:lstStyle/>
        <a:p>
          <a:r>
            <a:rPr lang="en-US" sz="1200" b="0" i="0" dirty="0"/>
            <a:t>Handle missing values, duplicates, and irrelevant features</a:t>
          </a:r>
          <a:endParaRPr lang="en-US" sz="1200" dirty="0"/>
        </a:p>
      </dgm:t>
    </dgm:pt>
    <dgm:pt modelId="{6038FE90-C02F-4915-A2A1-6596FED4517B}" type="parTrans" cxnId="{7761369A-6C62-453E-AF38-690AF1769588}">
      <dgm:prSet/>
      <dgm:spPr/>
      <dgm:t>
        <a:bodyPr/>
        <a:lstStyle/>
        <a:p>
          <a:endParaRPr lang="en-US"/>
        </a:p>
      </dgm:t>
    </dgm:pt>
    <dgm:pt modelId="{7C7723FD-51AD-441F-96AD-6A135C8D87E9}" type="sibTrans" cxnId="{7761369A-6C62-453E-AF38-690AF1769588}">
      <dgm:prSet/>
      <dgm:spPr/>
      <dgm:t>
        <a:bodyPr/>
        <a:lstStyle/>
        <a:p>
          <a:endParaRPr lang="en-US"/>
        </a:p>
      </dgm:t>
    </dgm:pt>
    <dgm:pt modelId="{4A1547BA-E70C-47EA-A882-61024139D63F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0364E5BC-1450-452F-819D-5B3AA164FB16}" type="parTrans" cxnId="{44D99436-50D2-4FF3-8C69-A4EB078618E2}">
      <dgm:prSet/>
      <dgm:spPr/>
      <dgm:t>
        <a:bodyPr/>
        <a:lstStyle/>
        <a:p>
          <a:endParaRPr lang="en-US"/>
        </a:p>
      </dgm:t>
    </dgm:pt>
    <dgm:pt modelId="{09814CE5-E4BE-4AE0-8032-B63C8BC2F678}" type="sibTrans" cxnId="{44D99436-50D2-4FF3-8C69-A4EB078618E2}">
      <dgm:prSet/>
      <dgm:spPr/>
      <dgm:t>
        <a:bodyPr/>
        <a:lstStyle/>
        <a:p>
          <a:endParaRPr lang="en-US"/>
        </a:p>
      </dgm:t>
    </dgm:pt>
    <dgm:pt modelId="{4A7339BD-E951-47B6-A32E-7A9E33EBE43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Perform exploratory analysis to understand the distribution of features and their relationships.</a:t>
          </a:r>
          <a:endParaRPr lang="en-US" dirty="0"/>
        </a:p>
      </dgm:t>
    </dgm:pt>
    <dgm:pt modelId="{2B57252B-CBB4-4AFB-94DA-B0C46F044571}" type="parTrans" cxnId="{FCBB88CA-22B5-4E9F-B5FC-D7E3B5B57E11}">
      <dgm:prSet/>
      <dgm:spPr/>
      <dgm:t>
        <a:bodyPr/>
        <a:lstStyle/>
        <a:p>
          <a:endParaRPr lang="en-US"/>
        </a:p>
      </dgm:t>
    </dgm:pt>
    <dgm:pt modelId="{1A00148E-42AB-456E-BC59-CD97EECD67FE}" type="sibTrans" cxnId="{FCBB88CA-22B5-4E9F-B5FC-D7E3B5B57E11}">
      <dgm:prSet/>
      <dgm:spPr/>
      <dgm:t>
        <a:bodyPr/>
        <a:lstStyle/>
        <a:p>
          <a:endParaRPr lang="en-US"/>
        </a:p>
      </dgm:t>
    </dgm:pt>
    <dgm:pt modelId="{D243A178-3311-4728-A65F-561B54A78D63}">
      <dgm:prSet phldrT="[Text]"/>
      <dgm:spPr/>
      <dgm:t>
        <a:bodyPr/>
        <a:lstStyle/>
        <a:p>
          <a:r>
            <a:rPr lang="en-US" b="0" i="0" dirty="0"/>
            <a:t>Create visualizations to present findings and insights.</a:t>
          </a:r>
          <a:endParaRPr lang="en-US" dirty="0"/>
        </a:p>
      </dgm:t>
    </dgm:pt>
    <dgm:pt modelId="{0E71F58D-EEB9-4395-B722-E9990B947837}" type="parTrans" cxnId="{8CA5DE45-9A0F-469A-918A-987B5E818185}">
      <dgm:prSet/>
      <dgm:spPr/>
      <dgm:t>
        <a:bodyPr/>
        <a:lstStyle/>
        <a:p>
          <a:endParaRPr lang="en-US"/>
        </a:p>
      </dgm:t>
    </dgm:pt>
    <dgm:pt modelId="{875AEF56-9497-411B-96BC-ACAD53078CF8}" type="sibTrans" cxnId="{8CA5DE45-9A0F-469A-918A-987B5E818185}">
      <dgm:prSet/>
      <dgm:spPr/>
      <dgm:t>
        <a:bodyPr/>
        <a:lstStyle/>
        <a:p>
          <a:endParaRPr lang="en-US"/>
        </a:p>
      </dgm:t>
    </dgm:pt>
    <dgm:pt modelId="{B1A2EEC1-43DF-4D01-810B-0AFD70BFB689}">
      <dgm:prSet phldrT="[Text]"/>
      <dgm:spPr/>
      <dgm:t>
        <a:bodyPr/>
        <a:lstStyle/>
        <a:p>
          <a:r>
            <a:rPr lang="en-US" dirty="0"/>
            <a:t>Visualization &amp; Reporting</a:t>
          </a:r>
        </a:p>
      </dgm:t>
    </dgm:pt>
    <dgm:pt modelId="{7F581DE2-8A05-44A5-ABCD-B27DE5CC34E9}" type="parTrans" cxnId="{9C482E23-80FB-4C2A-8F40-E3B53D196E59}">
      <dgm:prSet/>
      <dgm:spPr/>
      <dgm:t>
        <a:bodyPr/>
        <a:lstStyle/>
        <a:p>
          <a:endParaRPr lang="en-US"/>
        </a:p>
      </dgm:t>
    </dgm:pt>
    <dgm:pt modelId="{54195982-B1DB-4958-9881-C463070D97EE}" type="sibTrans" cxnId="{9C482E23-80FB-4C2A-8F40-E3B53D196E59}">
      <dgm:prSet/>
      <dgm:spPr/>
      <dgm:t>
        <a:bodyPr/>
        <a:lstStyle/>
        <a:p>
          <a:endParaRPr lang="en-US"/>
        </a:p>
      </dgm:t>
    </dgm:pt>
    <dgm:pt modelId="{B976B8FF-2B37-4DD1-91B8-8004E4894ACA}">
      <dgm:prSet phldrT="[Text]"/>
      <dgm:spPr/>
      <dgm:t>
        <a:bodyPr/>
        <a:lstStyle/>
        <a:p>
          <a:r>
            <a:rPr lang="en-US" b="0" i="0" dirty="0"/>
            <a:t>Train each selected model on the training data.</a:t>
          </a:r>
          <a:endParaRPr lang="en-US" dirty="0"/>
        </a:p>
      </dgm:t>
    </dgm:pt>
    <dgm:pt modelId="{CA03EB61-75F5-4803-B0D7-85F7B58223AC}" type="parTrans" cxnId="{523F1CFA-01C9-42AA-BEBA-747C9B25C876}">
      <dgm:prSet/>
      <dgm:spPr/>
      <dgm:t>
        <a:bodyPr/>
        <a:lstStyle/>
        <a:p>
          <a:endParaRPr lang="en-US"/>
        </a:p>
      </dgm:t>
    </dgm:pt>
    <dgm:pt modelId="{88C60B1F-35DF-4DD1-BD40-08BFE943D3D1}" type="sibTrans" cxnId="{523F1CFA-01C9-42AA-BEBA-747C9B25C876}">
      <dgm:prSet/>
      <dgm:spPr/>
      <dgm:t>
        <a:bodyPr/>
        <a:lstStyle/>
        <a:p>
          <a:endParaRPr lang="en-US"/>
        </a:p>
      </dgm:t>
    </dgm:pt>
    <dgm:pt modelId="{E9E4D1E4-E5BB-4D61-85BD-188D37994FCD}">
      <dgm:prSet phldrT="[Text]"/>
      <dgm:spPr/>
      <dgm:t>
        <a:bodyPr/>
        <a:lstStyle/>
        <a:p>
          <a:r>
            <a:rPr lang="en-US" dirty="0"/>
            <a:t>Model Training &amp; Evaluation </a:t>
          </a:r>
        </a:p>
      </dgm:t>
    </dgm:pt>
    <dgm:pt modelId="{BA058EA3-91CC-41E4-9768-E52F57AD3481}" type="parTrans" cxnId="{111C05C9-9F2F-415D-ADE6-527D1C4C1E02}">
      <dgm:prSet/>
      <dgm:spPr/>
      <dgm:t>
        <a:bodyPr/>
        <a:lstStyle/>
        <a:p>
          <a:endParaRPr lang="en-US"/>
        </a:p>
      </dgm:t>
    </dgm:pt>
    <dgm:pt modelId="{4E97FF96-F274-48E9-820A-0A0051B79B99}" type="sibTrans" cxnId="{111C05C9-9F2F-415D-ADE6-527D1C4C1E02}">
      <dgm:prSet/>
      <dgm:spPr/>
      <dgm:t>
        <a:bodyPr/>
        <a:lstStyle/>
        <a:p>
          <a:endParaRPr lang="en-US"/>
        </a:p>
      </dgm:t>
    </dgm:pt>
    <dgm:pt modelId="{9E4059F2-7C96-4936-8DA9-95F2EAC4C723}">
      <dgm:prSet phldrT="[Text]"/>
      <dgm:spPr/>
      <dgm:t>
        <a:bodyPr/>
        <a:lstStyle/>
        <a:p>
          <a:r>
            <a:rPr lang="en-US" dirty="0"/>
            <a:t>Model Selection &amp; Preparation</a:t>
          </a:r>
        </a:p>
      </dgm:t>
    </dgm:pt>
    <dgm:pt modelId="{D5BEA5E3-835C-4E09-A2E2-0F860028CA2F}" type="parTrans" cxnId="{7C8205CE-605E-45F1-BA98-EB22794A7B30}">
      <dgm:prSet/>
      <dgm:spPr/>
      <dgm:t>
        <a:bodyPr/>
        <a:lstStyle/>
        <a:p>
          <a:endParaRPr lang="en-US"/>
        </a:p>
      </dgm:t>
    </dgm:pt>
    <dgm:pt modelId="{C394B18B-EE88-4DC3-9577-7A30161FFCBD}" type="sibTrans" cxnId="{7C8205CE-605E-45F1-BA98-EB22794A7B30}">
      <dgm:prSet/>
      <dgm:spPr/>
      <dgm:t>
        <a:bodyPr/>
        <a:lstStyle/>
        <a:p>
          <a:endParaRPr lang="en-US"/>
        </a:p>
      </dgm:t>
    </dgm:pt>
    <dgm:pt modelId="{33A96012-5BB5-486A-BBC3-D37C65994E88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3E85F0C0-3E81-4777-9961-ECA07EBF4678}" type="parTrans" cxnId="{8155813D-A3E7-4EFD-9CEC-E775EF491646}">
      <dgm:prSet/>
      <dgm:spPr/>
      <dgm:t>
        <a:bodyPr/>
        <a:lstStyle/>
        <a:p>
          <a:endParaRPr lang="en-US"/>
        </a:p>
      </dgm:t>
    </dgm:pt>
    <dgm:pt modelId="{7A03FD1C-F8CC-4D6A-BFF8-F7673381FC6D}" type="sibTrans" cxnId="{8155813D-A3E7-4EFD-9CEC-E775EF491646}">
      <dgm:prSet/>
      <dgm:spPr/>
      <dgm:t>
        <a:bodyPr/>
        <a:lstStyle/>
        <a:p>
          <a:endParaRPr lang="en-US"/>
        </a:p>
      </dgm:t>
    </dgm:pt>
    <dgm:pt modelId="{530D1504-B2EF-4D65-BDC4-82592B1425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Visualize key insights through graphs and plots.</a:t>
          </a:r>
        </a:p>
      </dgm:t>
    </dgm:pt>
    <dgm:pt modelId="{1A0EA7DB-A6A9-44DD-AD61-2FCAF8224F01}" type="parTrans" cxnId="{C99D75A8-F19C-4DAF-96AB-08F003F2BAB0}">
      <dgm:prSet/>
      <dgm:spPr/>
      <dgm:t>
        <a:bodyPr/>
        <a:lstStyle/>
        <a:p>
          <a:endParaRPr lang="en-US"/>
        </a:p>
      </dgm:t>
    </dgm:pt>
    <dgm:pt modelId="{2D2DEDD8-2675-48EB-9005-3090B9FC68C1}" type="sibTrans" cxnId="{C99D75A8-F19C-4DAF-96AB-08F003F2BAB0}">
      <dgm:prSet/>
      <dgm:spPr/>
      <dgm:t>
        <a:bodyPr/>
        <a:lstStyle/>
        <a:p>
          <a:endParaRPr lang="en-US"/>
        </a:p>
      </dgm:t>
    </dgm:pt>
    <dgm:pt modelId="{53764656-B2D8-4B1F-89B9-CE4D6A368A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Generate a correlation matrix to identify significant feature correlations.</a:t>
          </a:r>
        </a:p>
      </dgm:t>
    </dgm:pt>
    <dgm:pt modelId="{EB490929-A116-4C0A-A1BB-04DD296F5FB2}" type="parTrans" cxnId="{0ABDAB2D-57B8-40DF-A71A-ACDA6E421DB6}">
      <dgm:prSet/>
      <dgm:spPr/>
      <dgm:t>
        <a:bodyPr/>
        <a:lstStyle/>
        <a:p>
          <a:endParaRPr lang="en-US"/>
        </a:p>
      </dgm:t>
    </dgm:pt>
    <dgm:pt modelId="{EBFF9FDB-AE8A-4ED8-89AE-6C7DDD64B91F}" type="sibTrans" cxnId="{0ABDAB2D-57B8-40DF-A71A-ACDA6E421DB6}">
      <dgm:prSet/>
      <dgm:spPr/>
      <dgm:t>
        <a:bodyPr/>
        <a:lstStyle/>
        <a:p>
          <a:endParaRPr lang="en-US"/>
        </a:p>
      </dgm:t>
    </dgm:pt>
    <dgm:pt modelId="{E118CEA3-85A9-4CAE-91B0-CB041B3939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Select relevant features to include in the predictive model.</a:t>
          </a:r>
        </a:p>
      </dgm:t>
    </dgm:pt>
    <dgm:pt modelId="{B8FBA25F-566E-41E5-94EB-E35EAA1877D2}" type="parTrans" cxnId="{7E436621-6D22-4808-A68A-E664B40040A0}">
      <dgm:prSet/>
      <dgm:spPr/>
      <dgm:t>
        <a:bodyPr/>
        <a:lstStyle/>
        <a:p>
          <a:endParaRPr lang="en-US"/>
        </a:p>
      </dgm:t>
    </dgm:pt>
    <dgm:pt modelId="{F8E73E88-4536-416A-9E4E-012AB09FFD6E}" type="sibTrans" cxnId="{7E436621-6D22-4808-A68A-E664B40040A0}">
      <dgm:prSet/>
      <dgm:spPr/>
      <dgm:t>
        <a:bodyPr/>
        <a:lstStyle/>
        <a:p>
          <a:endParaRPr lang="en-US"/>
        </a:p>
      </dgm:t>
    </dgm:pt>
    <dgm:pt modelId="{78703078-700A-4757-BC94-4F5C805AD208}">
      <dgm:prSet phldrT="[Text]"/>
      <dgm:spPr/>
      <dgm:t>
        <a:bodyPr/>
        <a:lstStyle/>
        <a:p>
          <a:r>
            <a:rPr lang="en-US" b="0" i="0" dirty="0"/>
            <a:t>Identify features that have a strong correlation with movie success metrics.</a:t>
          </a:r>
          <a:endParaRPr lang="en-US" dirty="0"/>
        </a:p>
      </dgm:t>
    </dgm:pt>
    <dgm:pt modelId="{5FD8FF85-70CD-47FD-A84A-017E43649C5E}" type="parTrans" cxnId="{E9F4B8A5-70BF-4324-AB92-1D9AFB4F82A3}">
      <dgm:prSet/>
      <dgm:spPr/>
      <dgm:t>
        <a:bodyPr/>
        <a:lstStyle/>
        <a:p>
          <a:endParaRPr lang="en-US"/>
        </a:p>
      </dgm:t>
    </dgm:pt>
    <dgm:pt modelId="{1B35A625-8128-475E-AEC7-3F6C9DFDCACE}" type="sibTrans" cxnId="{E9F4B8A5-70BF-4324-AB92-1D9AFB4F82A3}">
      <dgm:prSet/>
      <dgm:spPr/>
      <dgm:t>
        <a:bodyPr/>
        <a:lstStyle/>
        <a:p>
          <a:endParaRPr lang="en-US"/>
        </a:p>
      </dgm:t>
    </dgm:pt>
    <dgm:pt modelId="{C1DF5F2E-9924-4E0C-9555-ED1B6470597B}">
      <dgm:prSet phldrT="[Text]"/>
      <dgm:spPr/>
      <dgm:t>
        <a:bodyPr/>
        <a:lstStyle/>
        <a:p>
          <a:r>
            <a:rPr lang="en-US" b="0" i="0" dirty="0"/>
            <a:t>Choose suitable supervised learning models for prediction (Decision Tree, Random Forest, K-nearest Neighbors, SVM).</a:t>
          </a:r>
          <a:endParaRPr lang="en-US" dirty="0"/>
        </a:p>
      </dgm:t>
    </dgm:pt>
    <dgm:pt modelId="{4A0CD757-C43E-4159-BCBB-CAD36116EA3E}" type="parTrans" cxnId="{F333ED36-BD31-49AF-8217-022F8A01A6C1}">
      <dgm:prSet/>
      <dgm:spPr/>
      <dgm:t>
        <a:bodyPr/>
        <a:lstStyle/>
        <a:p>
          <a:endParaRPr lang="en-US"/>
        </a:p>
      </dgm:t>
    </dgm:pt>
    <dgm:pt modelId="{FEDA9335-3107-4E89-95B4-2BA2C33A9BB9}" type="sibTrans" cxnId="{F333ED36-BD31-49AF-8217-022F8A01A6C1}">
      <dgm:prSet/>
      <dgm:spPr/>
      <dgm:t>
        <a:bodyPr/>
        <a:lstStyle/>
        <a:p>
          <a:endParaRPr lang="en-US"/>
        </a:p>
      </dgm:t>
    </dgm:pt>
    <dgm:pt modelId="{5D2FCA52-063B-4AA2-9E86-44482BE15C2C}" type="pres">
      <dgm:prSet presAssocID="{8C639643-90C6-484D-8FA8-DC7CCF4473ED}" presName="Name0" presStyleCnt="0">
        <dgm:presLayoutVars>
          <dgm:dir/>
          <dgm:animLvl val="lvl"/>
          <dgm:resizeHandles val="exact"/>
        </dgm:presLayoutVars>
      </dgm:prSet>
      <dgm:spPr/>
    </dgm:pt>
    <dgm:pt modelId="{395D938F-FF6E-41F4-97A9-86AE543333CF}" type="pres">
      <dgm:prSet presAssocID="{E02F117C-24A8-4C2A-BC35-F68EC09EC712}" presName="linNode" presStyleCnt="0"/>
      <dgm:spPr/>
    </dgm:pt>
    <dgm:pt modelId="{23C1EF52-F752-4455-BE67-51C7593E9B1C}" type="pres">
      <dgm:prSet presAssocID="{E02F117C-24A8-4C2A-BC35-F68EC09EC712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347DA2A-3DEF-4B76-9E22-F28C4DCDE7C6}" type="pres">
      <dgm:prSet presAssocID="{E02F117C-24A8-4C2A-BC35-F68EC09EC712}" presName="descendantText" presStyleLbl="alignAccFollowNode1" presStyleIdx="0" presStyleCnt="7">
        <dgm:presLayoutVars>
          <dgm:bulletEnabled val="1"/>
        </dgm:presLayoutVars>
      </dgm:prSet>
      <dgm:spPr/>
    </dgm:pt>
    <dgm:pt modelId="{8CEC5235-DB3D-4639-9B12-1EA0773B6DF2}" type="pres">
      <dgm:prSet presAssocID="{4BB8251D-5D8A-4AA7-B549-0B2E3DFF9466}" presName="sp" presStyleCnt="0"/>
      <dgm:spPr/>
    </dgm:pt>
    <dgm:pt modelId="{085BDC4C-BBDB-49E9-8F4F-44121B0E34A5}" type="pres">
      <dgm:prSet presAssocID="{2C3E9924-4635-447F-90EE-E056A0D96709}" presName="linNode" presStyleCnt="0"/>
      <dgm:spPr/>
    </dgm:pt>
    <dgm:pt modelId="{19BFB8C5-2D35-4DDA-9FAC-5F59C1C61D01}" type="pres">
      <dgm:prSet presAssocID="{2C3E9924-4635-447F-90EE-E056A0D96709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B7EABBB5-B5E8-4E3C-AD7F-05D9505E06D0}" type="pres">
      <dgm:prSet presAssocID="{2C3E9924-4635-447F-90EE-E056A0D96709}" presName="descendantText" presStyleLbl="alignAccFollowNode1" presStyleIdx="1" presStyleCnt="7">
        <dgm:presLayoutVars>
          <dgm:bulletEnabled val="1"/>
        </dgm:presLayoutVars>
      </dgm:prSet>
      <dgm:spPr/>
    </dgm:pt>
    <dgm:pt modelId="{F4CBA644-3766-47DF-ADA8-0D28DBACC56B}" type="pres">
      <dgm:prSet presAssocID="{F94299DD-E8C6-408E-A018-FF67F6EA1CF9}" presName="sp" presStyleCnt="0"/>
      <dgm:spPr/>
    </dgm:pt>
    <dgm:pt modelId="{21E6ABF3-8077-4324-9CBF-3DD8057F1AA4}" type="pres">
      <dgm:prSet presAssocID="{4A1547BA-E70C-47EA-A882-61024139D63F}" presName="linNode" presStyleCnt="0"/>
      <dgm:spPr/>
    </dgm:pt>
    <dgm:pt modelId="{A523F697-6883-47B6-8791-4554D7F9531F}" type="pres">
      <dgm:prSet presAssocID="{4A1547BA-E70C-47EA-A882-61024139D63F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818EF3D-8840-4CD2-8E9A-46E9519B177D}" type="pres">
      <dgm:prSet presAssocID="{4A1547BA-E70C-47EA-A882-61024139D63F}" presName="descendantText" presStyleLbl="alignAccFollowNode1" presStyleIdx="2" presStyleCnt="7">
        <dgm:presLayoutVars>
          <dgm:bulletEnabled val="1"/>
        </dgm:presLayoutVars>
      </dgm:prSet>
      <dgm:spPr/>
    </dgm:pt>
    <dgm:pt modelId="{D2AC8157-E59D-4E3D-9F72-562485608A69}" type="pres">
      <dgm:prSet presAssocID="{09814CE5-E4BE-4AE0-8032-B63C8BC2F678}" presName="sp" presStyleCnt="0"/>
      <dgm:spPr/>
    </dgm:pt>
    <dgm:pt modelId="{426D4CD8-B552-4B08-A8FB-4E98F1F755FF}" type="pres">
      <dgm:prSet presAssocID="{33A96012-5BB5-486A-BBC3-D37C65994E88}" presName="linNode" presStyleCnt="0"/>
      <dgm:spPr/>
    </dgm:pt>
    <dgm:pt modelId="{A477FF7B-E2E9-4184-9F79-3FC2E97036AA}" type="pres">
      <dgm:prSet presAssocID="{33A96012-5BB5-486A-BBC3-D37C65994E88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334CADD1-1AB3-425D-9AF1-B7C28F100205}" type="pres">
      <dgm:prSet presAssocID="{33A96012-5BB5-486A-BBC3-D37C65994E88}" presName="descendantText" presStyleLbl="alignAccFollowNode1" presStyleIdx="3" presStyleCnt="7">
        <dgm:presLayoutVars>
          <dgm:bulletEnabled val="1"/>
        </dgm:presLayoutVars>
      </dgm:prSet>
      <dgm:spPr/>
    </dgm:pt>
    <dgm:pt modelId="{4B797459-62E9-4F7F-9483-4DD617CFFDB7}" type="pres">
      <dgm:prSet presAssocID="{7A03FD1C-F8CC-4D6A-BFF8-F7673381FC6D}" presName="sp" presStyleCnt="0"/>
      <dgm:spPr/>
    </dgm:pt>
    <dgm:pt modelId="{1BA49AEA-797A-4A72-BCDB-E1ED60B095E0}" type="pres">
      <dgm:prSet presAssocID="{9E4059F2-7C96-4936-8DA9-95F2EAC4C723}" presName="linNode" presStyleCnt="0"/>
      <dgm:spPr/>
    </dgm:pt>
    <dgm:pt modelId="{9B2BCE81-3AC1-4CC8-8F4D-F3477DD6F78A}" type="pres">
      <dgm:prSet presAssocID="{9E4059F2-7C96-4936-8DA9-95F2EAC4C72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BFD10545-4DF0-48CE-A812-4CFB95549EA2}" type="pres">
      <dgm:prSet presAssocID="{9E4059F2-7C96-4936-8DA9-95F2EAC4C723}" presName="descendantText" presStyleLbl="alignAccFollowNode1" presStyleIdx="4" presStyleCnt="7">
        <dgm:presLayoutVars>
          <dgm:bulletEnabled val="1"/>
        </dgm:presLayoutVars>
      </dgm:prSet>
      <dgm:spPr/>
    </dgm:pt>
    <dgm:pt modelId="{69679CA4-F841-41EC-BCA9-0A81A96C663E}" type="pres">
      <dgm:prSet presAssocID="{C394B18B-EE88-4DC3-9577-7A30161FFCBD}" presName="sp" presStyleCnt="0"/>
      <dgm:spPr/>
    </dgm:pt>
    <dgm:pt modelId="{8065EDAF-38DE-4D6A-B4ED-AA6F1103B4FE}" type="pres">
      <dgm:prSet presAssocID="{E9E4D1E4-E5BB-4D61-85BD-188D37994FCD}" presName="linNode" presStyleCnt="0"/>
      <dgm:spPr/>
    </dgm:pt>
    <dgm:pt modelId="{8440C69A-A7AC-4F8B-89C3-E0E6D4C3BCC7}" type="pres">
      <dgm:prSet presAssocID="{E9E4D1E4-E5BB-4D61-85BD-188D37994FC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EB947532-7A6F-436A-92A7-DDB0E345FED3}" type="pres">
      <dgm:prSet presAssocID="{E9E4D1E4-E5BB-4D61-85BD-188D37994FCD}" presName="descendantText" presStyleLbl="alignAccFollowNode1" presStyleIdx="5" presStyleCnt="7">
        <dgm:presLayoutVars>
          <dgm:bulletEnabled val="1"/>
        </dgm:presLayoutVars>
      </dgm:prSet>
      <dgm:spPr/>
    </dgm:pt>
    <dgm:pt modelId="{E7866DBE-3039-4786-AA4D-058C3E36808E}" type="pres">
      <dgm:prSet presAssocID="{4E97FF96-F274-48E9-820A-0A0051B79B99}" presName="sp" presStyleCnt="0"/>
      <dgm:spPr/>
    </dgm:pt>
    <dgm:pt modelId="{A44F4E07-ECE6-472F-A335-CBC9DEDED5D4}" type="pres">
      <dgm:prSet presAssocID="{B1A2EEC1-43DF-4D01-810B-0AFD70BFB689}" presName="linNode" presStyleCnt="0"/>
      <dgm:spPr/>
    </dgm:pt>
    <dgm:pt modelId="{FB4835AF-5915-45CB-BBBD-FB6A9FA2C6F5}" type="pres">
      <dgm:prSet presAssocID="{B1A2EEC1-43DF-4D01-810B-0AFD70BFB689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663AFD97-22D5-4119-BCC1-A38A233A088A}" type="pres">
      <dgm:prSet presAssocID="{B1A2EEC1-43DF-4D01-810B-0AFD70BFB689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5BC49412-3954-4180-B679-275A464D68AF}" type="presOf" srcId="{4A7339BD-E951-47B6-A32E-7A9E33EBE43D}" destId="{F818EF3D-8840-4CD2-8E9A-46E9519B177D}" srcOrd="0" destOrd="0" presId="urn:microsoft.com/office/officeart/2005/8/layout/vList5"/>
    <dgm:cxn modelId="{03859C20-2FB7-4E23-9F00-E9603A98D9FF}" type="presOf" srcId="{33A96012-5BB5-486A-BBC3-D37C65994E88}" destId="{A477FF7B-E2E9-4184-9F79-3FC2E97036AA}" srcOrd="0" destOrd="0" presId="urn:microsoft.com/office/officeart/2005/8/layout/vList5"/>
    <dgm:cxn modelId="{7E436621-6D22-4808-A68A-E664B40040A0}" srcId="{33A96012-5BB5-486A-BBC3-D37C65994E88}" destId="{E118CEA3-85A9-4CAE-91B0-CB041B393949}" srcOrd="1" destOrd="0" parTransId="{B8FBA25F-566E-41E5-94EB-E35EAA1877D2}" sibTransId="{F8E73E88-4536-416A-9E4E-012AB09FFD6E}"/>
    <dgm:cxn modelId="{9C482E23-80FB-4C2A-8F40-E3B53D196E59}" srcId="{8C639643-90C6-484D-8FA8-DC7CCF4473ED}" destId="{B1A2EEC1-43DF-4D01-810B-0AFD70BFB689}" srcOrd="6" destOrd="0" parTransId="{7F581DE2-8A05-44A5-ABCD-B27DE5CC34E9}" sibTransId="{54195982-B1DB-4958-9881-C463070D97EE}"/>
    <dgm:cxn modelId="{0ABDAB2D-57B8-40DF-A71A-ACDA6E421DB6}" srcId="{4A1547BA-E70C-47EA-A882-61024139D63F}" destId="{53764656-B2D8-4B1F-89B9-CE4D6A368AE6}" srcOrd="2" destOrd="0" parTransId="{EB490929-A116-4C0A-A1BB-04DD296F5FB2}" sibTransId="{EBFF9FDB-AE8A-4ED8-89AE-6C7DDD64B91F}"/>
    <dgm:cxn modelId="{44D99436-50D2-4FF3-8C69-A4EB078618E2}" srcId="{8C639643-90C6-484D-8FA8-DC7CCF4473ED}" destId="{4A1547BA-E70C-47EA-A882-61024139D63F}" srcOrd="2" destOrd="0" parTransId="{0364E5BC-1450-452F-819D-5B3AA164FB16}" sibTransId="{09814CE5-E4BE-4AE0-8032-B63C8BC2F678}"/>
    <dgm:cxn modelId="{F333ED36-BD31-49AF-8217-022F8A01A6C1}" srcId="{9E4059F2-7C96-4936-8DA9-95F2EAC4C723}" destId="{C1DF5F2E-9924-4E0C-9555-ED1B6470597B}" srcOrd="0" destOrd="0" parTransId="{4A0CD757-C43E-4159-BCBB-CAD36116EA3E}" sibTransId="{FEDA9335-3107-4E89-95B4-2BA2C33A9BB9}"/>
    <dgm:cxn modelId="{8155813D-A3E7-4EFD-9CEC-E775EF491646}" srcId="{8C639643-90C6-484D-8FA8-DC7CCF4473ED}" destId="{33A96012-5BB5-486A-BBC3-D37C65994E88}" srcOrd="3" destOrd="0" parTransId="{3E85F0C0-3E81-4777-9961-ECA07EBF4678}" sibTransId="{7A03FD1C-F8CC-4D6A-BFF8-F7673381FC6D}"/>
    <dgm:cxn modelId="{05997042-BFB1-416E-BD1C-130F1681333B}" type="presOf" srcId="{4A1547BA-E70C-47EA-A882-61024139D63F}" destId="{A523F697-6883-47B6-8791-4554D7F9531F}" srcOrd="0" destOrd="0" presId="urn:microsoft.com/office/officeart/2005/8/layout/vList5"/>
    <dgm:cxn modelId="{A86AD765-8FAD-4C74-A2AE-2048D98E5334}" type="presOf" srcId="{530D1504-B2EF-4D65-BDC4-82592B14250A}" destId="{F818EF3D-8840-4CD2-8E9A-46E9519B177D}" srcOrd="0" destOrd="1" presId="urn:microsoft.com/office/officeart/2005/8/layout/vList5"/>
    <dgm:cxn modelId="{8CA5DE45-9A0F-469A-918A-987B5E818185}" srcId="{B1A2EEC1-43DF-4D01-810B-0AFD70BFB689}" destId="{D243A178-3311-4728-A65F-561B54A78D63}" srcOrd="0" destOrd="0" parTransId="{0E71F58D-EEB9-4395-B722-E9990B947837}" sibTransId="{875AEF56-9497-411B-96BC-ACAD53078CF8}"/>
    <dgm:cxn modelId="{2027644D-A9D3-4DDA-B781-9E66CD450835}" type="presOf" srcId="{B1A2EEC1-43DF-4D01-810B-0AFD70BFB689}" destId="{FB4835AF-5915-45CB-BBBD-FB6A9FA2C6F5}" srcOrd="0" destOrd="0" presId="urn:microsoft.com/office/officeart/2005/8/layout/vList5"/>
    <dgm:cxn modelId="{F45DBB75-6545-4E5A-9582-C2E9E0269347}" srcId="{E02F117C-24A8-4C2A-BC35-F68EC09EC712}" destId="{3CC5920D-4D84-4F02-8F0D-D2D9D390DEAB}" srcOrd="0" destOrd="0" parTransId="{DA9F1118-368A-4F5B-BD20-E8586FB788C2}" sibTransId="{183C542D-688F-4808-B7FB-1ECD3C5121D8}"/>
    <dgm:cxn modelId="{66A0D778-3DB6-48B3-AAF2-CB5D6513D199}" type="presOf" srcId="{78703078-700A-4757-BC94-4F5C805AD208}" destId="{334CADD1-1AB3-425D-9AF1-B7C28F100205}" srcOrd="0" destOrd="0" presId="urn:microsoft.com/office/officeart/2005/8/layout/vList5"/>
    <dgm:cxn modelId="{CCF8F07E-93B0-489F-9620-011D12F19190}" srcId="{8C639643-90C6-484D-8FA8-DC7CCF4473ED}" destId="{E02F117C-24A8-4C2A-BC35-F68EC09EC712}" srcOrd="0" destOrd="0" parTransId="{2EA74ECE-0289-476E-8C23-20E8440220B0}" sibTransId="{4BB8251D-5D8A-4AA7-B549-0B2E3DFF9466}"/>
    <dgm:cxn modelId="{54C23789-0C75-41BE-BD0C-29F72F1F6CDD}" type="presOf" srcId="{D243A178-3311-4728-A65F-561B54A78D63}" destId="{663AFD97-22D5-4119-BCC1-A38A233A088A}" srcOrd="0" destOrd="0" presId="urn:microsoft.com/office/officeart/2005/8/layout/vList5"/>
    <dgm:cxn modelId="{55DCA18D-D6F6-4C74-BF74-56C7154D1949}" type="presOf" srcId="{B976B8FF-2B37-4DD1-91B8-8004E4894ACA}" destId="{EB947532-7A6F-436A-92A7-DDB0E345FED3}" srcOrd="0" destOrd="0" presId="urn:microsoft.com/office/officeart/2005/8/layout/vList5"/>
    <dgm:cxn modelId="{15D8E196-44AF-42DC-B3FC-6D0F96B168FD}" srcId="{8C639643-90C6-484D-8FA8-DC7CCF4473ED}" destId="{2C3E9924-4635-447F-90EE-E056A0D96709}" srcOrd="1" destOrd="0" parTransId="{C48FFF58-8584-4317-B226-4057C857977A}" sibTransId="{F94299DD-E8C6-408E-A018-FF67F6EA1CF9}"/>
    <dgm:cxn modelId="{8EFD1797-EF47-488C-BADD-806C5E9F0C26}" type="presOf" srcId="{53764656-B2D8-4B1F-89B9-CE4D6A368AE6}" destId="{F818EF3D-8840-4CD2-8E9A-46E9519B177D}" srcOrd="0" destOrd="2" presId="urn:microsoft.com/office/officeart/2005/8/layout/vList5"/>
    <dgm:cxn modelId="{1BCAB399-A719-44DF-AC37-CABF2BC4A0C2}" type="presOf" srcId="{C1DF5F2E-9924-4E0C-9555-ED1B6470597B}" destId="{BFD10545-4DF0-48CE-A812-4CFB95549EA2}" srcOrd="0" destOrd="0" presId="urn:microsoft.com/office/officeart/2005/8/layout/vList5"/>
    <dgm:cxn modelId="{7761369A-6C62-453E-AF38-690AF1769588}" srcId="{2C3E9924-4635-447F-90EE-E056A0D96709}" destId="{BF90D079-34CD-4B16-87FB-EE761170325D}" srcOrd="0" destOrd="0" parTransId="{6038FE90-C02F-4915-A2A1-6596FED4517B}" sibTransId="{7C7723FD-51AD-441F-96AD-6A135C8D87E9}"/>
    <dgm:cxn modelId="{85FA949F-72CE-44F8-B1B2-7DE539EFCA97}" type="presOf" srcId="{E118CEA3-85A9-4CAE-91B0-CB041B393949}" destId="{334CADD1-1AB3-425D-9AF1-B7C28F100205}" srcOrd="0" destOrd="1" presId="urn:microsoft.com/office/officeart/2005/8/layout/vList5"/>
    <dgm:cxn modelId="{E9F4B8A5-70BF-4324-AB92-1D9AFB4F82A3}" srcId="{33A96012-5BB5-486A-BBC3-D37C65994E88}" destId="{78703078-700A-4757-BC94-4F5C805AD208}" srcOrd="0" destOrd="0" parTransId="{5FD8FF85-70CD-47FD-A84A-017E43649C5E}" sibTransId="{1B35A625-8128-475E-AEC7-3F6C9DFDCACE}"/>
    <dgm:cxn modelId="{C99D75A8-F19C-4DAF-96AB-08F003F2BAB0}" srcId="{4A1547BA-E70C-47EA-A882-61024139D63F}" destId="{530D1504-B2EF-4D65-BDC4-82592B14250A}" srcOrd="1" destOrd="0" parTransId="{1A0EA7DB-A6A9-44DD-AD61-2FCAF8224F01}" sibTransId="{2D2DEDD8-2675-48EB-9005-3090B9FC68C1}"/>
    <dgm:cxn modelId="{56FDD7B6-C834-4A6E-AAB6-8F6194B5DDEF}" type="presOf" srcId="{E02F117C-24A8-4C2A-BC35-F68EC09EC712}" destId="{23C1EF52-F752-4455-BE67-51C7593E9B1C}" srcOrd="0" destOrd="0" presId="urn:microsoft.com/office/officeart/2005/8/layout/vList5"/>
    <dgm:cxn modelId="{F3F20CB8-0CE3-49AD-831F-8000214252E0}" type="presOf" srcId="{8C639643-90C6-484D-8FA8-DC7CCF4473ED}" destId="{5D2FCA52-063B-4AA2-9E86-44482BE15C2C}" srcOrd="0" destOrd="0" presId="urn:microsoft.com/office/officeart/2005/8/layout/vList5"/>
    <dgm:cxn modelId="{6F4B7EBF-1D91-49EA-80F2-6B183426856F}" type="presOf" srcId="{3CC5920D-4D84-4F02-8F0D-D2D9D390DEAB}" destId="{F347DA2A-3DEF-4B76-9E22-F28C4DCDE7C6}" srcOrd="0" destOrd="0" presId="urn:microsoft.com/office/officeart/2005/8/layout/vList5"/>
    <dgm:cxn modelId="{5A8A92C6-CDFF-42F5-8D3E-377B9024C79A}" type="presOf" srcId="{E9E4D1E4-E5BB-4D61-85BD-188D37994FCD}" destId="{8440C69A-A7AC-4F8B-89C3-E0E6D4C3BCC7}" srcOrd="0" destOrd="0" presId="urn:microsoft.com/office/officeart/2005/8/layout/vList5"/>
    <dgm:cxn modelId="{111C05C9-9F2F-415D-ADE6-527D1C4C1E02}" srcId="{8C639643-90C6-484D-8FA8-DC7CCF4473ED}" destId="{E9E4D1E4-E5BB-4D61-85BD-188D37994FCD}" srcOrd="5" destOrd="0" parTransId="{BA058EA3-91CC-41E4-9768-E52F57AD3481}" sibTransId="{4E97FF96-F274-48E9-820A-0A0051B79B99}"/>
    <dgm:cxn modelId="{FCBB88CA-22B5-4E9F-B5FC-D7E3B5B57E11}" srcId="{4A1547BA-E70C-47EA-A882-61024139D63F}" destId="{4A7339BD-E951-47B6-A32E-7A9E33EBE43D}" srcOrd="0" destOrd="0" parTransId="{2B57252B-CBB4-4AFB-94DA-B0C46F044571}" sibTransId="{1A00148E-42AB-456E-BC59-CD97EECD67FE}"/>
    <dgm:cxn modelId="{7C8205CE-605E-45F1-BA98-EB22794A7B30}" srcId="{8C639643-90C6-484D-8FA8-DC7CCF4473ED}" destId="{9E4059F2-7C96-4936-8DA9-95F2EAC4C723}" srcOrd="4" destOrd="0" parTransId="{D5BEA5E3-835C-4E09-A2E2-0F860028CA2F}" sibTransId="{C394B18B-EE88-4DC3-9577-7A30161FFCBD}"/>
    <dgm:cxn modelId="{D5344FE3-DDAA-4FD8-AAA4-043ADAA814E4}" type="presOf" srcId="{9E4059F2-7C96-4936-8DA9-95F2EAC4C723}" destId="{9B2BCE81-3AC1-4CC8-8F4D-F3477DD6F78A}" srcOrd="0" destOrd="0" presId="urn:microsoft.com/office/officeart/2005/8/layout/vList5"/>
    <dgm:cxn modelId="{972C47E4-B13B-4682-A744-0BF994872084}" type="presOf" srcId="{BF90D079-34CD-4B16-87FB-EE761170325D}" destId="{B7EABBB5-B5E8-4E3C-AD7F-05D9505E06D0}" srcOrd="0" destOrd="0" presId="urn:microsoft.com/office/officeart/2005/8/layout/vList5"/>
    <dgm:cxn modelId="{597A1DE5-B9D2-46FA-BB01-F0BBC4673EB6}" type="presOf" srcId="{2C3E9924-4635-447F-90EE-E056A0D96709}" destId="{19BFB8C5-2D35-4DDA-9FAC-5F59C1C61D01}" srcOrd="0" destOrd="0" presId="urn:microsoft.com/office/officeart/2005/8/layout/vList5"/>
    <dgm:cxn modelId="{523F1CFA-01C9-42AA-BEBA-747C9B25C876}" srcId="{E9E4D1E4-E5BB-4D61-85BD-188D37994FCD}" destId="{B976B8FF-2B37-4DD1-91B8-8004E4894ACA}" srcOrd="0" destOrd="0" parTransId="{CA03EB61-75F5-4803-B0D7-85F7B58223AC}" sibTransId="{88C60B1F-35DF-4DD1-BD40-08BFE943D3D1}"/>
    <dgm:cxn modelId="{D147BE83-07FB-4D86-92AA-F99FE4DC6EEB}" type="presParOf" srcId="{5D2FCA52-063B-4AA2-9E86-44482BE15C2C}" destId="{395D938F-FF6E-41F4-97A9-86AE543333CF}" srcOrd="0" destOrd="0" presId="urn:microsoft.com/office/officeart/2005/8/layout/vList5"/>
    <dgm:cxn modelId="{51452E79-8D4C-49CE-AF6A-E416A1A5BFE0}" type="presParOf" srcId="{395D938F-FF6E-41F4-97A9-86AE543333CF}" destId="{23C1EF52-F752-4455-BE67-51C7593E9B1C}" srcOrd="0" destOrd="0" presId="urn:microsoft.com/office/officeart/2005/8/layout/vList5"/>
    <dgm:cxn modelId="{6DD12BBE-0243-4A6E-815D-1739D9B53C41}" type="presParOf" srcId="{395D938F-FF6E-41F4-97A9-86AE543333CF}" destId="{F347DA2A-3DEF-4B76-9E22-F28C4DCDE7C6}" srcOrd="1" destOrd="0" presId="urn:microsoft.com/office/officeart/2005/8/layout/vList5"/>
    <dgm:cxn modelId="{2171AB3C-C79E-443B-800F-6C508603522A}" type="presParOf" srcId="{5D2FCA52-063B-4AA2-9E86-44482BE15C2C}" destId="{8CEC5235-DB3D-4639-9B12-1EA0773B6DF2}" srcOrd="1" destOrd="0" presId="urn:microsoft.com/office/officeart/2005/8/layout/vList5"/>
    <dgm:cxn modelId="{3B4AA143-D082-40C0-AB1C-697D475DFD93}" type="presParOf" srcId="{5D2FCA52-063B-4AA2-9E86-44482BE15C2C}" destId="{085BDC4C-BBDB-49E9-8F4F-44121B0E34A5}" srcOrd="2" destOrd="0" presId="urn:microsoft.com/office/officeart/2005/8/layout/vList5"/>
    <dgm:cxn modelId="{AA01B026-9A8B-49D0-BDEB-CF5130356FB9}" type="presParOf" srcId="{085BDC4C-BBDB-49E9-8F4F-44121B0E34A5}" destId="{19BFB8C5-2D35-4DDA-9FAC-5F59C1C61D01}" srcOrd="0" destOrd="0" presId="urn:microsoft.com/office/officeart/2005/8/layout/vList5"/>
    <dgm:cxn modelId="{5E82D8C0-167F-4707-8E9A-E5C334D2AAEA}" type="presParOf" srcId="{085BDC4C-BBDB-49E9-8F4F-44121B0E34A5}" destId="{B7EABBB5-B5E8-4E3C-AD7F-05D9505E06D0}" srcOrd="1" destOrd="0" presId="urn:microsoft.com/office/officeart/2005/8/layout/vList5"/>
    <dgm:cxn modelId="{7469A522-B805-422B-9ABF-ADC0A410E15C}" type="presParOf" srcId="{5D2FCA52-063B-4AA2-9E86-44482BE15C2C}" destId="{F4CBA644-3766-47DF-ADA8-0D28DBACC56B}" srcOrd="3" destOrd="0" presId="urn:microsoft.com/office/officeart/2005/8/layout/vList5"/>
    <dgm:cxn modelId="{50B3D26B-24D8-4806-92EC-99B0F2407FD1}" type="presParOf" srcId="{5D2FCA52-063B-4AA2-9E86-44482BE15C2C}" destId="{21E6ABF3-8077-4324-9CBF-3DD8057F1AA4}" srcOrd="4" destOrd="0" presId="urn:microsoft.com/office/officeart/2005/8/layout/vList5"/>
    <dgm:cxn modelId="{033BF0B7-4D89-4616-ADC1-0C0C5F3BD55A}" type="presParOf" srcId="{21E6ABF3-8077-4324-9CBF-3DD8057F1AA4}" destId="{A523F697-6883-47B6-8791-4554D7F9531F}" srcOrd="0" destOrd="0" presId="urn:microsoft.com/office/officeart/2005/8/layout/vList5"/>
    <dgm:cxn modelId="{F7265D39-84DA-4BD2-B8A9-FFA75CE45543}" type="presParOf" srcId="{21E6ABF3-8077-4324-9CBF-3DD8057F1AA4}" destId="{F818EF3D-8840-4CD2-8E9A-46E9519B177D}" srcOrd="1" destOrd="0" presId="urn:microsoft.com/office/officeart/2005/8/layout/vList5"/>
    <dgm:cxn modelId="{239CF467-5BB1-4DED-BBB5-BBB733005F55}" type="presParOf" srcId="{5D2FCA52-063B-4AA2-9E86-44482BE15C2C}" destId="{D2AC8157-E59D-4E3D-9F72-562485608A69}" srcOrd="5" destOrd="0" presId="urn:microsoft.com/office/officeart/2005/8/layout/vList5"/>
    <dgm:cxn modelId="{FEAC511D-F1C1-480F-ACC8-D1C2FED5BBE2}" type="presParOf" srcId="{5D2FCA52-063B-4AA2-9E86-44482BE15C2C}" destId="{426D4CD8-B552-4B08-A8FB-4E98F1F755FF}" srcOrd="6" destOrd="0" presId="urn:microsoft.com/office/officeart/2005/8/layout/vList5"/>
    <dgm:cxn modelId="{B1A75FB6-1176-4057-A01F-0A47D084B23E}" type="presParOf" srcId="{426D4CD8-B552-4B08-A8FB-4E98F1F755FF}" destId="{A477FF7B-E2E9-4184-9F79-3FC2E97036AA}" srcOrd="0" destOrd="0" presId="urn:microsoft.com/office/officeart/2005/8/layout/vList5"/>
    <dgm:cxn modelId="{140CA1B5-8566-4A8C-88E1-01135D25D71B}" type="presParOf" srcId="{426D4CD8-B552-4B08-A8FB-4E98F1F755FF}" destId="{334CADD1-1AB3-425D-9AF1-B7C28F100205}" srcOrd="1" destOrd="0" presId="urn:microsoft.com/office/officeart/2005/8/layout/vList5"/>
    <dgm:cxn modelId="{484F8D5D-919B-4209-A688-73DBB0B0D94D}" type="presParOf" srcId="{5D2FCA52-063B-4AA2-9E86-44482BE15C2C}" destId="{4B797459-62E9-4F7F-9483-4DD617CFFDB7}" srcOrd="7" destOrd="0" presId="urn:microsoft.com/office/officeart/2005/8/layout/vList5"/>
    <dgm:cxn modelId="{D1ECDA8C-316F-4BB6-B1DE-D8C31B912C40}" type="presParOf" srcId="{5D2FCA52-063B-4AA2-9E86-44482BE15C2C}" destId="{1BA49AEA-797A-4A72-BCDB-E1ED60B095E0}" srcOrd="8" destOrd="0" presId="urn:microsoft.com/office/officeart/2005/8/layout/vList5"/>
    <dgm:cxn modelId="{130EBA74-6336-40C2-B1D8-597C94580B8A}" type="presParOf" srcId="{1BA49AEA-797A-4A72-BCDB-E1ED60B095E0}" destId="{9B2BCE81-3AC1-4CC8-8F4D-F3477DD6F78A}" srcOrd="0" destOrd="0" presId="urn:microsoft.com/office/officeart/2005/8/layout/vList5"/>
    <dgm:cxn modelId="{FEABAC5B-67C2-4128-9E9D-3B46D4F6C644}" type="presParOf" srcId="{1BA49AEA-797A-4A72-BCDB-E1ED60B095E0}" destId="{BFD10545-4DF0-48CE-A812-4CFB95549EA2}" srcOrd="1" destOrd="0" presId="urn:microsoft.com/office/officeart/2005/8/layout/vList5"/>
    <dgm:cxn modelId="{234FCAF4-47FA-4686-8C42-E9FEAD15D02D}" type="presParOf" srcId="{5D2FCA52-063B-4AA2-9E86-44482BE15C2C}" destId="{69679CA4-F841-41EC-BCA9-0A81A96C663E}" srcOrd="9" destOrd="0" presId="urn:microsoft.com/office/officeart/2005/8/layout/vList5"/>
    <dgm:cxn modelId="{09DE541E-2C9C-4E00-852D-499BC412B302}" type="presParOf" srcId="{5D2FCA52-063B-4AA2-9E86-44482BE15C2C}" destId="{8065EDAF-38DE-4D6A-B4ED-AA6F1103B4FE}" srcOrd="10" destOrd="0" presId="urn:microsoft.com/office/officeart/2005/8/layout/vList5"/>
    <dgm:cxn modelId="{C71D2F81-E3DB-4F4F-ABA6-B8B24F19BC95}" type="presParOf" srcId="{8065EDAF-38DE-4D6A-B4ED-AA6F1103B4FE}" destId="{8440C69A-A7AC-4F8B-89C3-E0E6D4C3BCC7}" srcOrd="0" destOrd="0" presId="urn:microsoft.com/office/officeart/2005/8/layout/vList5"/>
    <dgm:cxn modelId="{AD77E527-3D46-458C-BC93-D45F2F129B80}" type="presParOf" srcId="{8065EDAF-38DE-4D6A-B4ED-AA6F1103B4FE}" destId="{EB947532-7A6F-436A-92A7-DDB0E345FED3}" srcOrd="1" destOrd="0" presId="urn:microsoft.com/office/officeart/2005/8/layout/vList5"/>
    <dgm:cxn modelId="{DB98965D-C442-4E6E-9394-08AFABCD060D}" type="presParOf" srcId="{5D2FCA52-063B-4AA2-9E86-44482BE15C2C}" destId="{E7866DBE-3039-4786-AA4D-058C3E36808E}" srcOrd="11" destOrd="0" presId="urn:microsoft.com/office/officeart/2005/8/layout/vList5"/>
    <dgm:cxn modelId="{A0355C5D-D38A-4025-810A-A79A99EE3E0F}" type="presParOf" srcId="{5D2FCA52-063B-4AA2-9E86-44482BE15C2C}" destId="{A44F4E07-ECE6-472F-A335-CBC9DEDED5D4}" srcOrd="12" destOrd="0" presId="urn:microsoft.com/office/officeart/2005/8/layout/vList5"/>
    <dgm:cxn modelId="{83945B13-405B-4326-8B02-932BE8029C32}" type="presParOf" srcId="{A44F4E07-ECE6-472F-A335-CBC9DEDED5D4}" destId="{FB4835AF-5915-45CB-BBBD-FB6A9FA2C6F5}" srcOrd="0" destOrd="0" presId="urn:microsoft.com/office/officeart/2005/8/layout/vList5"/>
    <dgm:cxn modelId="{854A6B22-4545-44CA-93C9-C0364C8F761E}" type="presParOf" srcId="{A44F4E07-ECE6-472F-A335-CBC9DEDED5D4}" destId="{663AFD97-22D5-4119-BCC1-A38A233A08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DA2A-3DEF-4B76-9E22-F28C4DCDE7C6}">
      <dsp:nvSpPr>
        <dsp:cNvPr id="0" name=""/>
        <dsp:cNvSpPr/>
      </dsp:nvSpPr>
      <dsp:spPr>
        <a:xfrm rot="5400000">
          <a:off x="6912219" y="-3066634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 Obtain the TMDB 5000 Movie Dataset from Kaggle.</a:t>
          </a:r>
          <a:endParaRPr lang="en-US" sz="1200" kern="1200" dirty="0"/>
        </a:p>
      </dsp:txBody>
      <dsp:txXfrm rot="-5400000">
        <a:off x="3785616" y="83243"/>
        <a:ext cx="6706710" cy="430229"/>
      </dsp:txXfrm>
    </dsp:sp>
    <dsp:sp modelId="{23C1EF52-F752-4455-BE67-51C7593E9B1C}">
      <dsp:nvSpPr>
        <dsp:cNvPr id="0" name=""/>
        <dsp:cNvSpPr/>
      </dsp:nvSpPr>
      <dsp:spPr>
        <a:xfrm>
          <a:off x="0" y="371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Acquisition</a:t>
          </a:r>
        </a:p>
      </dsp:txBody>
      <dsp:txXfrm>
        <a:off x="29093" y="29464"/>
        <a:ext cx="3727430" cy="537785"/>
      </dsp:txXfrm>
    </dsp:sp>
    <dsp:sp modelId="{B7EABBB5-B5E8-4E3C-AD7F-05D9505E06D0}">
      <dsp:nvSpPr>
        <dsp:cNvPr id="0" name=""/>
        <dsp:cNvSpPr/>
      </dsp:nvSpPr>
      <dsp:spPr>
        <a:xfrm rot="5400000">
          <a:off x="6912219" y="-2440863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Handle missing values, duplicates, and irrelevant features</a:t>
          </a:r>
          <a:endParaRPr lang="en-US" sz="1200" kern="1200" dirty="0"/>
        </a:p>
      </dsp:txBody>
      <dsp:txXfrm rot="-5400000">
        <a:off x="3785616" y="709014"/>
        <a:ext cx="6706710" cy="430229"/>
      </dsp:txXfrm>
    </dsp:sp>
    <dsp:sp modelId="{19BFB8C5-2D35-4DDA-9FAC-5F59C1C61D01}">
      <dsp:nvSpPr>
        <dsp:cNvPr id="0" name=""/>
        <dsp:cNvSpPr/>
      </dsp:nvSpPr>
      <dsp:spPr>
        <a:xfrm>
          <a:off x="0" y="62614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Preprocessing &amp; Cleaning</a:t>
          </a:r>
        </a:p>
      </dsp:txBody>
      <dsp:txXfrm>
        <a:off x="29093" y="655235"/>
        <a:ext cx="3727430" cy="537785"/>
      </dsp:txXfrm>
    </dsp:sp>
    <dsp:sp modelId="{F818EF3D-8840-4CD2-8E9A-46E9519B177D}">
      <dsp:nvSpPr>
        <dsp:cNvPr id="0" name=""/>
        <dsp:cNvSpPr/>
      </dsp:nvSpPr>
      <dsp:spPr>
        <a:xfrm rot="5400000">
          <a:off x="6912219" y="-1815093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b="0" i="0" kern="1200" dirty="0"/>
            <a:t>Perform exploratory analysis to understand the distribution of features and their relationships.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b="0" i="0" kern="1200"/>
            <a:t>Visualize key insights through graphs and plots.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b="0" i="0" kern="1200"/>
            <a:t>Generate a correlation matrix to identify significant feature correlations.</a:t>
          </a:r>
        </a:p>
      </dsp:txBody>
      <dsp:txXfrm rot="-5400000">
        <a:off x="3785616" y="1334784"/>
        <a:ext cx="6706710" cy="430229"/>
      </dsp:txXfrm>
    </dsp:sp>
    <dsp:sp modelId="{A523F697-6883-47B6-8791-4554D7F9531F}">
      <dsp:nvSpPr>
        <dsp:cNvPr id="0" name=""/>
        <dsp:cNvSpPr/>
      </dsp:nvSpPr>
      <dsp:spPr>
        <a:xfrm>
          <a:off x="0" y="125191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Exploratory Data Analysis</a:t>
          </a:r>
        </a:p>
      </dsp:txBody>
      <dsp:txXfrm>
        <a:off x="29093" y="1281005"/>
        <a:ext cx="3727430" cy="537785"/>
      </dsp:txXfrm>
    </dsp:sp>
    <dsp:sp modelId="{334CADD1-1AB3-425D-9AF1-B7C28F100205}">
      <dsp:nvSpPr>
        <dsp:cNvPr id="0" name=""/>
        <dsp:cNvSpPr/>
      </dsp:nvSpPr>
      <dsp:spPr>
        <a:xfrm rot="5400000">
          <a:off x="6912219" y="-1189323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/>
            <a:t>Identify features that have a strong correlation with movie success metrics.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b="0" i="0" kern="1200" dirty="0"/>
            <a:t>Select relevant features to include in the predictive model.</a:t>
          </a:r>
        </a:p>
      </dsp:txBody>
      <dsp:txXfrm rot="-5400000">
        <a:off x="3785616" y="1960554"/>
        <a:ext cx="6706710" cy="430229"/>
      </dsp:txXfrm>
    </dsp:sp>
    <dsp:sp modelId="{A477FF7B-E2E9-4184-9F79-3FC2E97036AA}">
      <dsp:nvSpPr>
        <dsp:cNvPr id="0" name=""/>
        <dsp:cNvSpPr/>
      </dsp:nvSpPr>
      <dsp:spPr>
        <a:xfrm>
          <a:off x="0" y="187768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Selection</a:t>
          </a:r>
        </a:p>
      </dsp:txBody>
      <dsp:txXfrm>
        <a:off x="29093" y="1906776"/>
        <a:ext cx="3727430" cy="537785"/>
      </dsp:txXfrm>
    </dsp:sp>
    <dsp:sp modelId="{BFD10545-4DF0-48CE-A812-4CFB95549EA2}">
      <dsp:nvSpPr>
        <dsp:cNvPr id="0" name=""/>
        <dsp:cNvSpPr/>
      </dsp:nvSpPr>
      <dsp:spPr>
        <a:xfrm rot="5400000">
          <a:off x="6912219" y="-563552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/>
            <a:t>Choose suitable supervised learning models for prediction (Decision Tree, Random Forest, K-nearest Neighbors, SVM).</a:t>
          </a:r>
          <a:endParaRPr lang="en-US" sz="800" kern="1200" dirty="0"/>
        </a:p>
      </dsp:txBody>
      <dsp:txXfrm rot="-5400000">
        <a:off x="3785616" y="2586325"/>
        <a:ext cx="6706710" cy="430229"/>
      </dsp:txXfrm>
    </dsp:sp>
    <dsp:sp modelId="{9B2BCE81-3AC1-4CC8-8F4D-F3477DD6F78A}">
      <dsp:nvSpPr>
        <dsp:cNvPr id="0" name=""/>
        <dsp:cNvSpPr/>
      </dsp:nvSpPr>
      <dsp:spPr>
        <a:xfrm>
          <a:off x="0" y="250345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Selection &amp; Preparation</a:t>
          </a:r>
        </a:p>
      </dsp:txBody>
      <dsp:txXfrm>
        <a:off x="29093" y="2532546"/>
        <a:ext cx="3727430" cy="537785"/>
      </dsp:txXfrm>
    </dsp:sp>
    <dsp:sp modelId="{EB947532-7A6F-436A-92A7-DDB0E345FED3}">
      <dsp:nvSpPr>
        <dsp:cNvPr id="0" name=""/>
        <dsp:cNvSpPr/>
      </dsp:nvSpPr>
      <dsp:spPr>
        <a:xfrm rot="5400000">
          <a:off x="6912219" y="62217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/>
            <a:t>Train each selected model on the training data.</a:t>
          </a:r>
          <a:endParaRPr lang="en-US" sz="800" kern="1200" dirty="0"/>
        </a:p>
      </dsp:txBody>
      <dsp:txXfrm rot="-5400000">
        <a:off x="3785616" y="3212094"/>
        <a:ext cx="6706710" cy="430229"/>
      </dsp:txXfrm>
    </dsp:sp>
    <dsp:sp modelId="{8440C69A-A7AC-4F8B-89C3-E0E6D4C3BCC7}">
      <dsp:nvSpPr>
        <dsp:cNvPr id="0" name=""/>
        <dsp:cNvSpPr/>
      </dsp:nvSpPr>
      <dsp:spPr>
        <a:xfrm>
          <a:off x="0" y="312922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Training &amp; Evaluation </a:t>
          </a:r>
        </a:p>
      </dsp:txBody>
      <dsp:txXfrm>
        <a:off x="29093" y="3158316"/>
        <a:ext cx="3727430" cy="537785"/>
      </dsp:txXfrm>
    </dsp:sp>
    <dsp:sp modelId="{663AFD97-22D5-4119-BCC1-A38A233A088A}">
      <dsp:nvSpPr>
        <dsp:cNvPr id="0" name=""/>
        <dsp:cNvSpPr/>
      </dsp:nvSpPr>
      <dsp:spPr>
        <a:xfrm rot="5400000">
          <a:off x="6912219" y="687988"/>
          <a:ext cx="476777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/>
            <a:t>Create visualizations to present findings and insights.</a:t>
          </a:r>
          <a:endParaRPr lang="en-US" sz="800" kern="1200" dirty="0"/>
        </a:p>
      </dsp:txBody>
      <dsp:txXfrm rot="-5400000">
        <a:off x="3785616" y="3837865"/>
        <a:ext cx="6706710" cy="430229"/>
      </dsp:txXfrm>
    </dsp:sp>
    <dsp:sp modelId="{FB4835AF-5915-45CB-BBBD-FB6A9FA2C6F5}">
      <dsp:nvSpPr>
        <dsp:cNvPr id="0" name=""/>
        <dsp:cNvSpPr/>
      </dsp:nvSpPr>
      <dsp:spPr>
        <a:xfrm>
          <a:off x="0" y="3754994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Visualization &amp; Reporting</a:t>
          </a:r>
        </a:p>
      </dsp:txBody>
      <dsp:txXfrm>
        <a:off x="29093" y="3784087"/>
        <a:ext cx="3727430" cy="53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A2E5-81B9-E551-4AF7-FD8CD647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0C5E-57CE-10D9-390D-C3D79647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F241-E19A-6BB8-556E-4D9C2E50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2F12-FC37-0715-A591-47C6CDF5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0C95-CB09-AE9E-36EC-FCA6816A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5EE9-C611-94AE-D979-D0ADE84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833B-63C6-209C-7A92-5C82AEA1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9D05-07C5-7E0B-D86C-D25403DF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CA6A-5AFD-0B26-476D-8A6151D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1F6D-3577-9AE1-D975-BBADE4D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BDBB0-47D7-CF2D-7F91-1A99319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79C5-7275-EED1-8457-2B986CA6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862E-7BEE-AEE1-9E9E-607BFAFB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A067-99A6-BB65-816F-2182D7FB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C23-687B-4B69-6E63-B53EBADC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AD8-4CEC-2AC3-D5AE-6E2A4F99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610-47F3-A515-454B-6F16C6E1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6507-7059-1C69-DE98-5C82688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E25B-31C8-6890-BAEE-9A5D047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680F-DD0F-F9B8-A2CC-0159B56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2CDB-8D2C-E7DB-2597-743AA9A9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6CA0-AA84-0CFE-42F5-1A4205C9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C2E2-5754-26BE-2C06-C2AA707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86A5-E4AE-EDA2-F02F-2321C77D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D53B-4D17-E996-C850-9F9C6A7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9C1-1662-D457-30D8-6F570B8A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FE0-0CA6-2FDE-7A20-15AB67F4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69FEC-8FEE-F726-72D9-DC364317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9684-8C35-A9CB-083C-4882395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67D2-F3D7-AF2F-9074-6DDE4C1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57D8-E23E-2631-3E82-D5892A4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B3E1-B8FD-A8F0-D1D1-CC1DA82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7A78-610F-8606-3B9E-044CF02D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5644-232D-9695-00F9-FC663690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338C6-CA52-A784-506D-6B4C3C98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E1C7-7C5C-EE93-3A1C-3A078CD6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5BE3F-43CA-F902-162B-E559F615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4D06-17D6-1406-6111-616232D4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54A2-93E4-E832-CB64-55DA250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335E-B2A2-B377-7D28-620C1DE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1B48-3D85-730D-8328-1ED86518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5510F-4266-8EDE-1874-A6AF05D8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687C-6253-8340-E4C6-52A7E42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4229-469C-579D-77A3-EEBF78FB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03B0D-106F-66B2-6A08-9F0D1639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70AEC-3DB0-7DC6-64BE-67B83E41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70A2-7855-1F00-BC3E-6B3A098D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536C-CA89-5D32-D736-A3D4F7EC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771A-B075-C591-6A98-2F08CE3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E7CD-5BAE-DC87-EDB4-4B43D1E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14DF-3EB8-9C80-5C17-CC8C2EE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F0E5-259A-FA07-60CC-46FB6FD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12-5B4E-57C0-7AC4-251F6037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C76D8-92FE-117B-DD15-653FCC1A6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D87B8-E7A0-142E-D279-C84E51E6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62BB-B9A9-1C32-39E6-4AA9D7D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6628-15DC-A4D2-5995-7B8BA2D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AF63-253A-30FF-0B17-E884161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BE1C-4588-1C9B-585E-0CDF81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7F50-1188-1C64-3B35-09DB800A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7F74-BA7A-F71E-EBBC-7559F6BA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A437-3C4F-7CDF-B9F4-2ABC2667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18F0-7D88-3E20-3855-BFF8FEC2A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19092-6519-EDDC-D40A-66AFCA4E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E6A0C-5FAA-99D9-1531-0A8CE7AC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Predicting a Movie's Success Before Release 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FD56-8CDE-84A9-7A87-1636680D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</a:rPr>
              <a:t>Briana Liu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Kanwal Iftikhar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Stephanie Gutierrez 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Zach Blackburn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F83F-F639-41A3-327D-FDD5159A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2531-92EC-D0B4-4D68-C908E0AA32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Runtime: </a:t>
            </a:r>
            <a:r>
              <a:rPr lang="en-US" dirty="0"/>
              <a:t>Runtime bins created to:</a:t>
            </a:r>
          </a:p>
          <a:p>
            <a:pPr lvl="2"/>
            <a:r>
              <a:rPr lang="en-US" dirty="0"/>
              <a:t>Less than 90min</a:t>
            </a:r>
          </a:p>
          <a:p>
            <a:pPr lvl="2"/>
            <a:r>
              <a:rPr lang="en-US" dirty="0"/>
              <a:t>90-120 min</a:t>
            </a:r>
          </a:p>
          <a:p>
            <a:pPr lvl="2"/>
            <a:r>
              <a:rPr lang="en-US" dirty="0"/>
              <a:t>120-150 min</a:t>
            </a:r>
          </a:p>
          <a:p>
            <a:pPr lvl="2"/>
            <a:r>
              <a:rPr lang="en-US" dirty="0"/>
              <a:t>150 min or more</a:t>
            </a:r>
          </a:p>
          <a:p>
            <a:pPr lvl="2"/>
            <a:endParaRPr lang="en-US" dirty="0"/>
          </a:p>
          <a:p>
            <a:r>
              <a:rPr lang="en-US" u="sng" dirty="0"/>
              <a:t>Budget:</a:t>
            </a:r>
            <a:r>
              <a:rPr lang="en-US" dirty="0"/>
              <a:t> Created budget bins:</a:t>
            </a:r>
          </a:p>
          <a:p>
            <a:pPr lvl="2"/>
            <a:r>
              <a:rPr lang="en-US" dirty="0"/>
              <a:t>Low</a:t>
            </a:r>
          </a:p>
          <a:p>
            <a:pPr lvl="2"/>
            <a:r>
              <a:rPr lang="en-US" dirty="0"/>
              <a:t>Average</a:t>
            </a:r>
          </a:p>
          <a:p>
            <a:pPr lvl="2"/>
            <a:r>
              <a:rPr lang="en-US" dirty="0"/>
              <a:t>High</a:t>
            </a:r>
          </a:p>
          <a:p>
            <a:pPr lvl="2"/>
            <a:r>
              <a:rPr lang="en-US" dirty="0"/>
              <a:t>Very high</a:t>
            </a:r>
          </a:p>
          <a:p>
            <a:pPr lvl="2"/>
            <a:r>
              <a:rPr lang="en-US" dirty="0"/>
              <a:t>Blockbuster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F66D-0957-28F7-D551-BA2CDA0E52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Popularity:</a:t>
            </a:r>
            <a:r>
              <a:rPr lang="en-US" dirty="0"/>
              <a:t> Popularity was further divided into 3 columns: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'Popularity Success': if a movie's popularity feature is greater than the mean of all popularity scores.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'Vote Success': likewise if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voting_average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of a movie is higher than the mean of all vote averages.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'Commercial Success': if a movie's gross profit exceeds its budget.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2C01-84DD-93A0-DE16-E78E3A07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B7CD-7EBB-5A08-1420-8C22B9B6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B751-33D0-5DAE-D340-5A98D5B8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40CF-144B-3630-6CE5-F9994F2E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Decision Tree</a:t>
            </a:r>
          </a:p>
          <a:p>
            <a:pPr marL="0" indent="0">
              <a:buNone/>
            </a:pPr>
            <a:r>
              <a:rPr lang="en-US" dirty="0"/>
              <a:t>- Random Forest</a:t>
            </a:r>
          </a:p>
          <a:p>
            <a:pPr marL="0" indent="0">
              <a:buNone/>
            </a:pPr>
            <a:r>
              <a:rPr lang="en-US" dirty="0"/>
              <a:t>- K-nearest Neighbors</a:t>
            </a:r>
          </a:p>
          <a:p>
            <a:pPr marL="0" indent="0">
              <a:buNone/>
            </a:pPr>
            <a:r>
              <a:rPr lang="en-US" dirty="0"/>
              <a:t>- Support Vector Machine (SVM)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4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To train our models, we split our data randomly so that 75% is used as training and 25% as predictions.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- Cross-validation accuracy: 73%</a:t>
            </a:r>
          </a:p>
          <a:p>
            <a:r>
              <a:rPr lang="en-US" sz="2000" dirty="0"/>
              <a:t>- Overall accuracy: 80%</a:t>
            </a:r>
          </a:p>
          <a:p>
            <a:endParaRPr lang="en-US" sz="2000" dirty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129E07-4AC4-98FE-8054-1F4251535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35311"/>
            <a:ext cx="5181600" cy="3731965"/>
          </a:xfrm>
        </p:spPr>
      </p:pic>
    </p:spTree>
    <p:extLst>
      <p:ext uri="{BB962C8B-B14F-4D97-AF65-F5344CB8AC3E}">
        <p14:creationId xmlns:p14="http://schemas.microsoft.com/office/powerpoint/2010/main" val="421413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097E-24B8-8C9D-62B1-43AB6D8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B53E-77AF-40A7-30CE-88AF56B0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DFE1-5085-6697-EEB1-33BA852F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A1F6-2B60-A2AE-FFFA-677EF2C9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6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B580-61AE-E4EA-88E6-C0614008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776A-420B-5EBC-E77A-5CBEC797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7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4675-9B2D-AE3D-CA41-E5EAAB0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5BBC-3244-78FF-955E-C65B97F2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0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CE5-A0A2-AB4E-EB44-24F7B4B2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A583-CA21-A275-5940-290D2018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86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2CB8-D3DC-8C16-A03E-645DF24D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3FC0-18CB-3244-0464-B2278354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B9E4-D345-4859-D5CD-86BC1584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B81-2ADF-484B-4ABA-A52D161CF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Movies hold immense importance in contemporary culture, shaping entertainment and lifestyle.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People often dedicate their leisure time to watching movies or planning outings to theaters.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espite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high anticipation, many movies can disappoint in terms of content, leading to a sense of wasted time and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2608-057C-3C22-0F82-17E5EFEF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9042-0F0D-A8D4-B324-5E26B55FC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2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3CC8-63C4-5146-C184-68119331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F4A7-427A-FFD8-38DE-D041F958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FC8-55D6-1D52-7DD5-50E6C2C1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AA5D-2F60-5379-45F7-7707E71D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Be able to predict whether a movie will be successful depending on its: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Budget, 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Runtime, </a:t>
            </a:r>
          </a:p>
          <a:p>
            <a:pPr lvl="1"/>
            <a:r>
              <a:rPr lang="en-US" b="0" dirty="0">
                <a:effectLst/>
                <a:latin typeface="Consolas" panose="020B0609020204030204" pitchFamily="49" charset="0"/>
              </a:rPr>
              <a:t>Popularity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3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C51C-41C9-B04E-8BFF-8CC22EB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86D1-85B9-0E94-178E-E4D6F4BB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The Kaggle dataset uses information from TMDB due to copyright concerns from the IMDB website.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This dataset contains two data sources: tmdb_5000_credits and tmdb_5000_movies. 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tmdb_5000_credits features: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b="0" dirty="0">
                <a:effectLst/>
                <a:latin typeface="Consolas" panose="020B0609020204030204" pitchFamily="49" charset="0"/>
              </a:rPr>
              <a:t>, title, cast, crew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i="1" dirty="0">
                <a:effectLst/>
                <a:latin typeface="Consolas" panose="020B0609020204030204" pitchFamily="49" charset="0"/>
              </a:rPr>
              <a:t>*tmdb_5000_movies features: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- budget, genres, homepage, id, keywords,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original_language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original_title</a:t>
            </a:r>
            <a:r>
              <a:rPr lang="en-US" b="0" dirty="0">
                <a:effectLst/>
                <a:latin typeface="Consolas" panose="020B0609020204030204" pitchFamily="49" charset="0"/>
              </a:rPr>
              <a:t>, overview, popularity,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production_companies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production_countries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release_date</a:t>
            </a:r>
            <a:r>
              <a:rPr lang="en-US" b="0" dirty="0">
                <a:effectLst/>
                <a:latin typeface="Consolas" panose="020B0609020204030204" pitchFamily="49" charset="0"/>
              </a:rPr>
              <a:t>, revenue, runtime,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spoken_languages</a:t>
            </a:r>
            <a:r>
              <a:rPr lang="en-US" b="0" dirty="0">
                <a:effectLst/>
                <a:latin typeface="Consolas" panose="020B0609020204030204" pitchFamily="49" charset="0"/>
              </a:rPr>
              <a:t>, status, tagline, title,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vote_average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vote_count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379B-942C-0FA8-6E4E-1A3AD351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0C6747-76A1-3879-993D-5F4A87B4F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570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4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DF72-07BE-00C7-8488-CC660736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6B88-4889-8099-8780-768C4E59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745"/>
            <a:ext cx="10568940" cy="5017770"/>
          </a:xfrm>
        </p:spPr>
        <p:txBody>
          <a:bodyPr>
            <a:normAutofit fontScale="25000" lnSpcReduction="20000"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Importing all necessary libraries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linear algebra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data processing, CSV file I/O (e.g.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this is used for the plot the graph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median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warnings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pylab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rcParams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Counter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metrics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cross_val_score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io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StringIO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export_graphviz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IPython.display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Image  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export_graphviz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pydotplus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Export as dot file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sklearn.neighbors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svm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8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0D275-69B3-FA3A-DA66-28D112E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B427E-0989-6A83-AFC1-40124E3F7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Dataset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06C297C-B7C9-FCF3-F375-F3780065BE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8432"/>
            <a:ext cx="5157787" cy="257787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20A315-AEC1-7480-CD50-49F8A765F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Preprocessing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D7FBA3BE-7F3E-F6B5-EF01-C911491E9F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36990"/>
            <a:ext cx="5183188" cy="2220757"/>
          </a:xfrm>
        </p:spPr>
      </p:pic>
    </p:spTree>
    <p:extLst>
      <p:ext uri="{BB962C8B-B14F-4D97-AF65-F5344CB8AC3E}">
        <p14:creationId xmlns:p14="http://schemas.microsoft.com/office/powerpoint/2010/main" val="36339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8707-5C7D-BDED-2100-6C3700BB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Correlation with Numerical values Heatmap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43B91A-4DBE-A417-6D95-81ABAB43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609474"/>
            <a:ext cx="3234467" cy="1263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/>
              <a:t>After dropping few irrelevant columns, we wanted to see the correlation.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hart with red and blue squares&#10;&#10;Description automatically generated">
            <a:extLst>
              <a:ext uri="{FF2B5EF4-FFF2-40B4-BE49-F238E27FC236}">
                <a16:creationId xmlns:a16="http://schemas.microsoft.com/office/drawing/2014/main" id="{44B468B4-7A74-44D9-4027-4C26F2D03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1" b="-1"/>
          <a:stretch/>
        </p:blipFill>
        <p:spPr>
          <a:xfrm>
            <a:off x="4615543" y="10"/>
            <a:ext cx="75764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537FD-5465-65B7-937F-BF1D76BE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with Numerical values: Visualization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Seaborn Library: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sns.pairplot()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83F2A97-8CD1-138F-225E-F9DB751B1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22" y="643466"/>
            <a:ext cx="54712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683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Consolas</vt:lpstr>
      <vt:lpstr>Courier New</vt:lpstr>
      <vt:lpstr>Söhne</vt:lpstr>
      <vt:lpstr>Office Theme</vt:lpstr>
      <vt:lpstr>Predicting a Movie's Success Before Release </vt:lpstr>
      <vt:lpstr>Overview:</vt:lpstr>
      <vt:lpstr>Goal</vt:lpstr>
      <vt:lpstr>Dataset</vt:lpstr>
      <vt:lpstr>Methodology</vt:lpstr>
      <vt:lpstr>Libraries</vt:lpstr>
      <vt:lpstr>Data Preprocessing</vt:lpstr>
      <vt:lpstr>Correlation with Numerical values Heatmap</vt:lpstr>
      <vt:lpstr>Correlation with Numerical values: Visualization  Seaborn Library: sns.pairplot()</vt:lpstr>
      <vt:lpstr>Success Criteria</vt:lpstr>
      <vt:lpstr>PowerPoint Presentation</vt:lpstr>
      <vt:lpstr>Supervised Learning Models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Movie's Success Before Release </dc:title>
  <dc:creator>kanwal iftikhar</dc:creator>
  <cp:lastModifiedBy>kanwal iftikhar</cp:lastModifiedBy>
  <cp:revision>1</cp:revision>
  <dcterms:created xsi:type="dcterms:W3CDTF">2023-08-16T20:38:13Z</dcterms:created>
  <dcterms:modified xsi:type="dcterms:W3CDTF">2023-08-17T00:23:13Z</dcterms:modified>
</cp:coreProperties>
</file>