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4" r:id="rId8"/>
    <p:sldId id="261" r:id="rId9"/>
    <p:sldId id="273" r:id="rId10"/>
    <p:sldId id="262" r:id="rId11"/>
    <p:sldId id="275" r:id="rId12"/>
    <p:sldId id="263" r:id="rId13"/>
    <p:sldId id="276" r:id="rId14"/>
    <p:sldId id="264" r:id="rId15"/>
    <p:sldId id="26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39643-90C6-484D-8FA8-DC7CCF4473E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F117C-24A8-4C2A-BC35-F68EC09EC7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Acquisition</a:t>
          </a:r>
        </a:p>
      </dgm:t>
    </dgm:pt>
    <dgm:pt modelId="{2EA74ECE-0289-476E-8C23-20E8440220B0}" type="parTrans" cxnId="{CCF8F07E-93B0-489F-9620-011D12F19190}">
      <dgm:prSet/>
      <dgm:spPr/>
      <dgm:t>
        <a:bodyPr/>
        <a:lstStyle/>
        <a:p>
          <a:endParaRPr lang="en-US"/>
        </a:p>
      </dgm:t>
    </dgm:pt>
    <dgm:pt modelId="{4BB8251D-5D8A-4AA7-B549-0B2E3DFF9466}" type="sibTrans" cxnId="{CCF8F07E-93B0-489F-9620-011D12F19190}">
      <dgm:prSet/>
      <dgm:spPr/>
      <dgm:t>
        <a:bodyPr/>
        <a:lstStyle/>
        <a:p>
          <a:endParaRPr lang="en-US"/>
        </a:p>
      </dgm:t>
    </dgm:pt>
    <dgm:pt modelId="{3CC5920D-4D84-4F02-8F0D-D2D9D390DE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 Obtain the TMDB 5000 Movie Dataset from Kaggle.</a:t>
          </a:r>
          <a:endParaRPr lang="en-US"/>
        </a:p>
      </dgm:t>
    </dgm:pt>
    <dgm:pt modelId="{DA9F1118-368A-4F5B-BD20-E8586FB788C2}" type="parTrans" cxnId="{F45DBB75-6545-4E5A-9582-C2E9E0269347}">
      <dgm:prSet/>
      <dgm:spPr/>
      <dgm:t>
        <a:bodyPr/>
        <a:lstStyle/>
        <a:p>
          <a:endParaRPr lang="en-US"/>
        </a:p>
      </dgm:t>
    </dgm:pt>
    <dgm:pt modelId="{183C542D-688F-4808-B7FB-1ECD3C5121D8}" type="sibTrans" cxnId="{F45DBB75-6545-4E5A-9582-C2E9E0269347}">
      <dgm:prSet/>
      <dgm:spPr/>
      <dgm:t>
        <a:bodyPr/>
        <a:lstStyle/>
        <a:p>
          <a:endParaRPr lang="en-US"/>
        </a:p>
      </dgm:t>
    </dgm:pt>
    <dgm:pt modelId="{2C3E9924-4635-447F-90EE-E056A0D9670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Preprocessing &amp; Cleaning</a:t>
          </a:r>
        </a:p>
      </dgm:t>
    </dgm:pt>
    <dgm:pt modelId="{C48FFF58-8584-4317-B226-4057C857977A}" type="parTrans" cxnId="{15D8E196-44AF-42DC-B3FC-6D0F96B168FD}">
      <dgm:prSet/>
      <dgm:spPr/>
      <dgm:t>
        <a:bodyPr/>
        <a:lstStyle/>
        <a:p>
          <a:endParaRPr lang="en-US"/>
        </a:p>
      </dgm:t>
    </dgm:pt>
    <dgm:pt modelId="{F94299DD-E8C6-408E-A018-FF67F6EA1CF9}" type="sibTrans" cxnId="{15D8E196-44AF-42DC-B3FC-6D0F96B168FD}">
      <dgm:prSet/>
      <dgm:spPr/>
      <dgm:t>
        <a:bodyPr/>
        <a:lstStyle/>
        <a:p>
          <a:endParaRPr lang="en-US"/>
        </a:p>
      </dgm:t>
    </dgm:pt>
    <dgm:pt modelId="{BF90D079-34CD-4B16-87FB-EE76117032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Handle missing values, duplicates, and irrelevant features</a:t>
          </a:r>
          <a:endParaRPr lang="en-US"/>
        </a:p>
      </dgm:t>
    </dgm:pt>
    <dgm:pt modelId="{6038FE90-C02F-4915-A2A1-6596FED4517B}" type="parTrans" cxnId="{7761369A-6C62-453E-AF38-690AF1769588}">
      <dgm:prSet/>
      <dgm:spPr/>
      <dgm:t>
        <a:bodyPr/>
        <a:lstStyle/>
        <a:p>
          <a:endParaRPr lang="en-US"/>
        </a:p>
      </dgm:t>
    </dgm:pt>
    <dgm:pt modelId="{7C7723FD-51AD-441F-96AD-6A135C8D87E9}" type="sibTrans" cxnId="{7761369A-6C62-453E-AF38-690AF1769588}">
      <dgm:prSet/>
      <dgm:spPr/>
      <dgm:t>
        <a:bodyPr/>
        <a:lstStyle/>
        <a:p>
          <a:endParaRPr lang="en-US"/>
        </a:p>
      </dgm:t>
    </dgm:pt>
    <dgm:pt modelId="{4A1547BA-E70C-47EA-A882-61024139D63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Exploratory Data Analysis</a:t>
          </a:r>
        </a:p>
      </dgm:t>
    </dgm:pt>
    <dgm:pt modelId="{0364E5BC-1450-452F-819D-5B3AA164FB16}" type="parTrans" cxnId="{44D99436-50D2-4FF3-8C69-A4EB078618E2}">
      <dgm:prSet/>
      <dgm:spPr/>
      <dgm:t>
        <a:bodyPr/>
        <a:lstStyle/>
        <a:p>
          <a:endParaRPr lang="en-US"/>
        </a:p>
      </dgm:t>
    </dgm:pt>
    <dgm:pt modelId="{09814CE5-E4BE-4AE0-8032-B63C8BC2F678}" type="sibTrans" cxnId="{44D99436-50D2-4FF3-8C69-A4EB078618E2}">
      <dgm:prSet/>
      <dgm:spPr/>
      <dgm:t>
        <a:bodyPr/>
        <a:lstStyle/>
        <a:p>
          <a:endParaRPr lang="en-US"/>
        </a:p>
      </dgm:t>
    </dgm:pt>
    <dgm:pt modelId="{4A7339BD-E951-47B6-A32E-7A9E33EBE43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Perform exploratory analysis to understand the distribution of features and their relationships.</a:t>
          </a:r>
          <a:endParaRPr lang="en-US"/>
        </a:p>
      </dgm:t>
    </dgm:pt>
    <dgm:pt modelId="{2B57252B-CBB4-4AFB-94DA-B0C46F044571}" type="parTrans" cxnId="{FCBB88CA-22B5-4E9F-B5FC-D7E3B5B57E11}">
      <dgm:prSet/>
      <dgm:spPr/>
      <dgm:t>
        <a:bodyPr/>
        <a:lstStyle/>
        <a:p>
          <a:endParaRPr lang="en-US"/>
        </a:p>
      </dgm:t>
    </dgm:pt>
    <dgm:pt modelId="{1A00148E-42AB-456E-BC59-CD97EECD67FE}" type="sibTrans" cxnId="{FCBB88CA-22B5-4E9F-B5FC-D7E3B5B57E11}">
      <dgm:prSet/>
      <dgm:spPr/>
      <dgm:t>
        <a:bodyPr/>
        <a:lstStyle/>
        <a:p>
          <a:endParaRPr lang="en-US"/>
        </a:p>
      </dgm:t>
    </dgm:pt>
    <dgm:pt modelId="{D243A178-3311-4728-A65F-561B54A78D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Create visualizations to present findings and insights.</a:t>
          </a:r>
          <a:endParaRPr lang="en-US" dirty="0"/>
        </a:p>
      </dgm:t>
    </dgm:pt>
    <dgm:pt modelId="{0E71F58D-EEB9-4395-B722-E9990B947837}" type="parTrans" cxnId="{8CA5DE45-9A0F-469A-918A-987B5E818185}">
      <dgm:prSet/>
      <dgm:spPr/>
      <dgm:t>
        <a:bodyPr/>
        <a:lstStyle/>
        <a:p>
          <a:endParaRPr lang="en-US"/>
        </a:p>
      </dgm:t>
    </dgm:pt>
    <dgm:pt modelId="{875AEF56-9497-411B-96BC-ACAD53078CF8}" type="sibTrans" cxnId="{8CA5DE45-9A0F-469A-918A-987B5E818185}">
      <dgm:prSet/>
      <dgm:spPr/>
      <dgm:t>
        <a:bodyPr/>
        <a:lstStyle/>
        <a:p>
          <a:endParaRPr lang="en-US"/>
        </a:p>
      </dgm:t>
    </dgm:pt>
    <dgm:pt modelId="{B1A2EEC1-43DF-4D01-810B-0AFD70BFB68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Visualization &amp; Reporting</a:t>
          </a:r>
        </a:p>
      </dgm:t>
    </dgm:pt>
    <dgm:pt modelId="{7F581DE2-8A05-44A5-ABCD-B27DE5CC34E9}" type="parTrans" cxnId="{9C482E23-80FB-4C2A-8F40-E3B53D196E59}">
      <dgm:prSet/>
      <dgm:spPr/>
      <dgm:t>
        <a:bodyPr/>
        <a:lstStyle/>
        <a:p>
          <a:endParaRPr lang="en-US"/>
        </a:p>
      </dgm:t>
    </dgm:pt>
    <dgm:pt modelId="{54195982-B1DB-4958-9881-C463070D97EE}" type="sibTrans" cxnId="{9C482E23-80FB-4C2A-8F40-E3B53D196E59}">
      <dgm:prSet/>
      <dgm:spPr/>
      <dgm:t>
        <a:bodyPr/>
        <a:lstStyle/>
        <a:p>
          <a:endParaRPr lang="en-US"/>
        </a:p>
      </dgm:t>
    </dgm:pt>
    <dgm:pt modelId="{B976B8FF-2B37-4DD1-91B8-8004E4894A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Train each selected model on the training data.</a:t>
          </a:r>
          <a:endParaRPr lang="en-US" dirty="0"/>
        </a:p>
      </dgm:t>
    </dgm:pt>
    <dgm:pt modelId="{CA03EB61-75F5-4803-B0D7-85F7B58223AC}" type="parTrans" cxnId="{523F1CFA-01C9-42AA-BEBA-747C9B25C876}">
      <dgm:prSet/>
      <dgm:spPr/>
      <dgm:t>
        <a:bodyPr/>
        <a:lstStyle/>
        <a:p>
          <a:endParaRPr lang="en-US"/>
        </a:p>
      </dgm:t>
    </dgm:pt>
    <dgm:pt modelId="{88C60B1F-35DF-4DD1-BD40-08BFE943D3D1}" type="sibTrans" cxnId="{523F1CFA-01C9-42AA-BEBA-747C9B25C876}">
      <dgm:prSet/>
      <dgm:spPr/>
      <dgm:t>
        <a:bodyPr/>
        <a:lstStyle/>
        <a:p>
          <a:endParaRPr lang="en-US"/>
        </a:p>
      </dgm:t>
    </dgm:pt>
    <dgm:pt modelId="{E9E4D1E4-E5BB-4D61-85BD-188D37994FC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Training &amp; Evaluation </a:t>
          </a:r>
        </a:p>
      </dgm:t>
    </dgm:pt>
    <dgm:pt modelId="{BA058EA3-91CC-41E4-9768-E52F57AD3481}" type="parTrans" cxnId="{111C05C9-9F2F-415D-ADE6-527D1C4C1E02}">
      <dgm:prSet/>
      <dgm:spPr/>
      <dgm:t>
        <a:bodyPr/>
        <a:lstStyle/>
        <a:p>
          <a:endParaRPr lang="en-US"/>
        </a:p>
      </dgm:t>
    </dgm:pt>
    <dgm:pt modelId="{4E97FF96-F274-48E9-820A-0A0051B79B99}" type="sibTrans" cxnId="{111C05C9-9F2F-415D-ADE6-527D1C4C1E02}">
      <dgm:prSet/>
      <dgm:spPr/>
      <dgm:t>
        <a:bodyPr/>
        <a:lstStyle/>
        <a:p>
          <a:endParaRPr lang="en-US"/>
        </a:p>
      </dgm:t>
    </dgm:pt>
    <dgm:pt modelId="{9E4059F2-7C96-4936-8DA9-95F2EAC4C72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Selection &amp; Preparation</a:t>
          </a:r>
        </a:p>
      </dgm:t>
    </dgm:pt>
    <dgm:pt modelId="{D5BEA5E3-835C-4E09-A2E2-0F860028CA2F}" type="parTrans" cxnId="{7C8205CE-605E-45F1-BA98-EB22794A7B30}">
      <dgm:prSet/>
      <dgm:spPr/>
      <dgm:t>
        <a:bodyPr/>
        <a:lstStyle/>
        <a:p>
          <a:endParaRPr lang="en-US"/>
        </a:p>
      </dgm:t>
    </dgm:pt>
    <dgm:pt modelId="{C394B18B-EE88-4DC3-9577-7A30161FFCBD}" type="sibTrans" cxnId="{7C8205CE-605E-45F1-BA98-EB22794A7B30}">
      <dgm:prSet/>
      <dgm:spPr/>
      <dgm:t>
        <a:bodyPr/>
        <a:lstStyle/>
        <a:p>
          <a:endParaRPr lang="en-US"/>
        </a:p>
      </dgm:t>
    </dgm:pt>
    <dgm:pt modelId="{33A96012-5BB5-486A-BBC3-D37C65994E8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Feature Selection</a:t>
          </a:r>
        </a:p>
      </dgm:t>
    </dgm:pt>
    <dgm:pt modelId="{3E85F0C0-3E81-4777-9961-ECA07EBF4678}" type="parTrans" cxnId="{8155813D-A3E7-4EFD-9CEC-E775EF491646}">
      <dgm:prSet/>
      <dgm:spPr/>
      <dgm:t>
        <a:bodyPr/>
        <a:lstStyle/>
        <a:p>
          <a:endParaRPr lang="en-US"/>
        </a:p>
      </dgm:t>
    </dgm:pt>
    <dgm:pt modelId="{7A03FD1C-F8CC-4D6A-BFF8-F7673381FC6D}" type="sibTrans" cxnId="{8155813D-A3E7-4EFD-9CEC-E775EF491646}">
      <dgm:prSet/>
      <dgm:spPr/>
      <dgm:t>
        <a:bodyPr/>
        <a:lstStyle/>
        <a:p>
          <a:endParaRPr lang="en-US"/>
        </a:p>
      </dgm:t>
    </dgm:pt>
    <dgm:pt modelId="{530D1504-B2EF-4D65-BDC4-82592B1425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Visualize key insights through graphs and plots.</a:t>
          </a:r>
        </a:p>
      </dgm:t>
    </dgm:pt>
    <dgm:pt modelId="{1A0EA7DB-A6A9-44DD-AD61-2FCAF8224F01}" type="parTrans" cxnId="{C99D75A8-F19C-4DAF-96AB-08F003F2BAB0}">
      <dgm:prSet/>
      <dgm:spPr/>
      <dgm:t>
        <a:bodyPr/>
        <a:lstStyle/>
        <a:p>
          <a:endParaRPr lang="en-US"/>
        </a:p>
      </dgm:t>
    </dgm:pt>
    <dgm:pt modelId="{2D2DEDD8-2675-48EB-9005-3090B9FC68C1}" type="sibTrans" cxnId="{C99D75A8-F19C-4DAF-96AB-08F003F2BAB0}">
      <dgm:prSet/>
      <dgm:spPr/>
      <dgm:t>
        <a:bodyPr/>
        <a:lstStyle/>
        <a:p>
          <a:endParaRPr lang="en-US"/>
        </a:p>
      </dgm:t>
    </dgm:pt>
    <dgm:pt modelId="{53764656-B2D8-4B1F-89B9-CE4D6A368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Generate a correlation matrix to identify significant feature correlations.</a:t>
          </a:r>
        </a:p>
      </dgm:t>
    </dgm:pt>
    <dgm:pt modelId="{EB490929-A116-4C0A-A1BB-04DD296F5FB2}" type="parTrans" cxnId="{0ABDAB2D-57B8-40DF-A71A-ACDA6E421DB6}">
      <dgm:prSet/>
      <dgm:spPr/>
      <dgm:t>
        <a:bodyPr/>
        <a:lstStyle/>
        <a:p>
          <a:endParaRPr lang="en-US"/>
        </a:p>
      </dgm:t>
    </dgm:pt>
    <dgm:pt modelId="{EBFF9FDB-AE8A-4ED8-89AE-6C7DDD64B91F}" type="sibTrans" cxnId="{0ABDAB2D-57B8-40DF-A71A-ACDA6E421DB6}">
      <dgm:prSet/>
      <dgm:spPr/>
      <dgm:t>
        <a:bodyPr/>
        <a:lstStyle/>
        <a:p>
          <a:endParaRPr lang="en-US"/>
        </a:p>
      </dgm:t>
    </dgm:pt>
    <dgm:pt modelId="{E118CEA3-85A9-4CAE-91B0-CB041B393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Select relevant features to include in the predictive model.</a:t>
          </a:r>
        </a:p>
      </dgm:t>
    </dgm:pt>
    <dgm:pt modelId="{B8FBA25F-566E-41E5-94EB-E35EAA1877D2}" type="parTrans" cxnId="{7E436621-6D22-4808-A68A-E664B40040A0}">
      <dgm:prSet/>
      <dgm:spPr/>
      <dgm:t>
        <a:bodyPr/>
        <a:lstStyle/>
        <a:p>
          <a:endParaRPr lang="en-US"/>
        </a:p>
      </dgm:t>
    </dgm:pt>
    <dgm:pt modelId="{F8E73E88-4536-416A-9E4E-012AB09FFD6E}" type="sibTrans" cxnId="{7E436621-6D22-4808-A68A-E664B40040A0}">
      <dgm:prSet/>
      <dgm:spPr/>
      <dgm:t>
        <a:bodyPr/>
        <a:lstStyle/>
        <a:p>
          <a:endParaRPr lang="en-US"/>
        </a:p>
      </dgm:t>
    </dgm:pt>
    <dgm:pt modelId="{78703078-700A-4757-BC94-4F5C805AD20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 features that have a strong correlation with movie success metrics.</a:t>
          </a:r>
          <a:endParaRPr lang="en-US" dirty="0"/>
        </a:p>
      </dgm:t>
    </dgm:pt>
    <dgm:pt modelId="{5FD8FF85-70CD-47FD-A84A-017E43649C5E}" type="parTrans" cxnId="{E9F4B8A5-70BF-4324-AB92-1D9AFB4F82A3}">
      <dgm:prSet/>
      <dgm:spPr/>
      <dgm:t>
        <a:bodyPr/>
        <a:lstStyle/>
        <a:p>
          <a:endParaRPr lang="en-US"/>
        </a:p>
      </dgm:t>
    </dgm:pt>
    <dgm:pt modelId="{1B35A625-8128-475E-AEC7-3F6C9DFDCACE}" type="sibTrans" cxnId="{E9F4B8A5-70BF-4324-AB92-1D9AFB4F82A3}">
      <dgm:prSet/>
      <dgm:spPr/>
      <dgm:t>
        <a:bodyPr/>
        <a:lstStyle/>
        <a:p>
          <a:endParaRPr lang="en-US"/>
        </a:p>
      </dgm:t>
    </dgm:pt>
    <dgm:pt modelId="{C1DF5F2E-9924-4E0C-9555-ED1B647059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Choose suitable supervised learning models for prediction (Decision Tree, Random Forest, K-nearest Neighbors, SVM).</a:t>
          </a:r>
          <a:endParaRPr lang="en-US" dirty="0"/>
        </a:p>
      </dgm:t>
    </dgm:pt>
    <dgm:pt modelId="{4A0CD757-C43E-4159-BCBB-CAD36116EA3E}" type="parTrans" cxnId="{F333ED36-BD31-49AF-8217-022F8A01A6C1}">
      <dgm:prSet/>
      <dgm:spPr/>
      <dgm:t>
        <a:bodyPr/>
        <a:lstStyle/>
        <a:p>
          <a:endParaRPr lang="en-US"/>
        </a:p>
      </dgm:t>
    </dgm:pt>
    <dgm:pt modelId="{FEDA9335-3107-4E89-95B4-2BA2C33A9BB9}" type="sibTrans" cxnId="{F333ED36-BD31-49AF-8217-022F8A01A6C1}">
      <dgm:prSet/>
      <dgm:spPr/>
      <dgm:t>
        <a:bodyPr/>
        <a:lstStyle/>
        <a:p>
          <a:endParaRPr lang="en-US"/>
        </a:p>
      </dgm:t>
    </dgm:pt>
    <dgm:pt modelId="{071A6026-6E96-43F1-873A-607ECE68BD84}" type="pres">
      <dgm:prSet presAssocID="{8C639643-90C6-484D-8FA8-DC7CCF4473ED}" presName="root" presStyleCnt="0">
        <dgm:presLayoutVars>
          <dgm:dir/>
          <dgm:resizeHandles val="exact"/>
        </dgm:presLayoutVars>
      </dgm:prSet>
      <dgm:spPr/>
    </dgm:pt>
    <dgm:pt modelId="{6C601F70-A1BB-4CD5-BF75-7EE35DF0DC19}" type="pres">
      <dgm:prSet presAssocID="{E02F117C-24A8-4C2A-BC35-F68EC09EC712}" presName="compNode" presStyleCnt="0"/>
      <dgm:spPr/>
    </dgm:pt>
    <dgm:pt modelId="{1C1FA82E-4C74-4205-9C54-51046D24CCC5}" type="pres">
      <dgm:prSet presAssocID="{E02F117C-24A8-4C2A-BC35-F68EC09EC71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AD9C71-292B-4DC3-B8B9-5CA50D608643}" type="pres">
      <dgm:prSet presAssocID="{E02F117C-24A8-4C2A-BC35-F68EC09EC712}" presName="iconSpace" presStyleCnt="0"/>
      <dgm:spPr/>
    </dgm:pt>
    <dgm:pt modelId="{39845F0F-E88B-4DD6-904F-9C450B7F2CE7}" type="pres">
      <dgm:prSet presAssocID="{E02F117C-24A8-4C2A-BC35-F68EC09EC712}" presName="parTx" presStyleLbl="revTx" presStyleIdx="0" presStyleCnt="14">
        <dgm:presLayoutVars>
          <dgm:chMax val="0"/>
          <dgm:chPref val="0"/>
        </dgm:presLayoutVars>
      </dgm:prSet>
      <dgm:spPr/>
    </dgm:pt>
    <dgm:pt modelId="{7DB3D87B-BBDA-46AF-B98C-6CD927F8682F}" type="pres">
      <dgm:prSet presAssocID="{E02F117C-24A8-4C2A-BC35-F68EC09EC712}" presName="txSpace" presStyleCnt="0"/>
      <dgm:spPr/>
    </dgm:pt>
    <dgm:pt modelId="{E72ADD78-884F-4311-B460-70521F12F585}" type="pres">
      <dgm:prSet presAssocID="{E02F117C-24A8-4C2A-BC35-F68EC09EC712}" presName="desTx" presStyleLbl="revTx" presStyleIdx="1" presStyleCnt="14">
        <dgm:presLayoutVars/>
      </dgm:prSet>
      <dgm:spPr/>
    </dgm:pt>
    <dgm:pt modelId="{58B4753E-9C8C-4ED7-BBD6-729F2A35DD8B}" type="pres">
      <dgm:prSet presAssocID="{4BB8251D-5D8A-4AA7-B549-0B2E3DFF9466}" presName="sibTrans" presStyleCnt="0"/>
      <dgm:spPr/>
    </dgm:pt>
    <dgm:pt modelId="{D2DD25B0-AA73-489D-A0B9-52A1656C58D6}" type="pres">
      <dgm:prSet presAssocID="{2C3E9924-4635-447F-90EE-E056A0D96709}" presName="compNode" presStyleCnt="0"/>
      <dgm:spPr/>
    </dgm:pt>
    <dgm:pt modelId="{15EDA36B-C6F7-47B7-8578-089EDD79AAD7}" type="pres">
      <dgm:prSet presAssocID="{2C3E9924-4635-447F-90EE-E056A0D9670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27FEAC4-78E3-4C2B-B56C-A80D424A47CC}" type="pres">
      <dgm:prSet presAssocID="{2C3E9924-4635-447F-90EE-E056A0D96709}" presName="iconSpace" presStyleCnt="0"/>
      <dgm:spPr/>
    </dgm:pt>
    <dgm:pt modelId="{6B9C8687-D185-44D7-825C-D427B9DB1E99}" type="pres">
      <dgm:prSet presAssocID="{2C3E9924-4635-447F-90EE-E056A0D96709}" presName="parTx" presStyleLbl="revTx" presStyleIdx="2" presStyleCnt="14">
        <dgm:presLayoutVars>
          <dgm:chMax val="0"/>
          <dgm:chPref val="0"/>
        </dgm:presLayoutVars>
      </dgm:prSet>
      <dgm:spPr/>
    </dgm:pt>
    <dgm:pt modelId="{A221214F-1E21-4A55-A422-778BEE58C6C2}" type="pres">
      <dgm:prSet presAssocID="{2C3E9924-4635-447F-90EE-E056A0D96709}" presName="txSpace" presStyleCnt="0"/>
      <dgm:spPr/>
    </dgm:pt>
    <dgm:pt modelId="{518DCD06-6D4F-4DED-A1DE-515CEEE945FB}" type="pres">
      <dgm:prSet presAssocID="{2C3E9924-4635-447F-90EE-E056A0D96709}" presName="desTx" presStyleLbl="revTx" presStyleIdx="3" presStyleCnt="14">
        <dgm:presLayoutVars/>
      </dgm:prSet>
      <dgm:spPr/>
    </dgm:pt>
    <dgm:pt modelId="{3C65B1F4-D27A-41CA-B68C-5B9C2E294E6B}" type="pres">
      <dgm:prSet presAssocID="{F94299DD-E8C6-408E-A018-FF67F6EA1CF9}" presName="sibTrans" presStyleCnt="0"/>
      <dgm:spPr/>
    </dgm:pt>
    <dgm:pt modelId="{06131362-C38E-4C56-BC8F-E332F5C59DD7}" type="pres">
      <dgm:prSet presAssocID="{4A1547BA-E70C-47EA-A882-61024139D63F}" presName="compNode" presStyleCnt="0"/>
      <dgm:spPr/>
    </dgm:pt>
    <dgm:pt modelId="{95796F4C-3479-4A64-BCE0-F8D9EC650B8D}" type="pres">
      <dgm:prSet presAssocID="{4A1547BA-E70C-47EA-A882-61024139D6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2A0BD0-D9CC-4A10-97ED-7B26208C777C}" type="pres">
      <dgm:prSet presAssocID="{4A1547BA-E70C-47EA-A882-61024139D63F}" presName="iconSpace" presStyleCnt="0"/>
      <dgm:spPr/>
    </dgm:pt>
    <dgm:pt modelId="{BD814FBD-EA90-46FD-97D5-EC0AB1568A93}" type="pres">
      <dgm:prSet presAssocID="{4A1547BA-E70C-47EA-A882-61024139D63F}" presName="parTx" presStyleLbl="revTx" presStyleIdx="4" presStyleCnt="14">
        <dgm:presLayoutVars>
          <dgm:chMax val="0"/>
          <dgm:chPref val="0"/>
        </dgm:presLayoutVars>
      </dgm:prSet>
      <dgm:spPr/>
    </dgm:pt>
    <dgm:pt modelId="{FE2CC706-6232-49D0-AF54-FDC29F4E320D}" type="pres">
      <dgm:prSet presAssocID="{4A1547BA-E70C-47EA-A882-61024139D63F}" presName="txSpace" presStyleCnt="0"/>
      <dgm:spPr/>
    </dgm:pt>
    <dgm:pt modelId="{97183C46-05EA-4481-8BEE-A8447D53C76C}" type="pres">
      <dgm:prSet presAssocID="{4A1547BA-E70C-47EA-A882-61024139D63F}" presName="desTx" presStyleLbl="revTx" presStyleIdx="5" presStyleCnt="14">
        <dgm:presLayoutVars/>
      </dgm:prSet>
      <dgm:spPr/>
    </dgm:pt>
    <dgm:pt modelId="{78E3034D-FECD-4271-BA38-F9657799B761}" type="pres">
      <dgm:prSet presAssocID="{09814CE5-E4BE-4AE0-8032-B63C8BC2F678}" presName="sibTrans" presStyleCnt="0"/>
      <dgm:spPr/>
    </dgm:pt>
    <dgm:pt modelId="{33F8BADD-8A32-4D19-92DC-7B1C97023767}" type="pres">
      <dgm:prSet presAssocID="{33A96012-5BB5-486A-BBC3-D37C65994E88}" presName="compNode" presStyleCnt="0"/>
      <dgm:spPr/>
    </dgm:pt>
    <dgm:pt modelId="{7C580B89-1E2E-4BEE-B8E4-FAF6A28E1553}" type="pres">
      <dgm:prSet presAssocID="{33A96012-5BB5-486A-BBC3-D37C65994E8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4292686-EE96-4B3B-B071-CC517631B9DB}" type="pres">
      <dgm:prSet presAssocID="{33A96012-5BB5-486A-BBC3-D37C65994E88}" presName="iconSpace" presStyleCnt="0"/>
      <dgm:spPr/>
    </dgm:pt>
    <dgm:pt modelId="{04F7D31E-0E3E-4462-99DD-73FF360C544A}" type="pres">
      <dgm:prSet presAssocID="{33A96012-5BB5-486A-BBC3-D37C65994E88}" presName="parTx" presStyleLbl="revTx" presStyleIdx="6" presStyleCnt="14">
        <dgm:presLayoutVars>
          <dgm:chMax val="0"/>
          <dgm:chPref val="0"/>
        </dgm:presLayoutVars>
      </dgm:prSet>
      <dgm:spPr/>
    </dgm:pt>
    <dgm:pt modelId="{02563A7B-3C3A-40E6-A07E-47DB8801377E}" type="pres">
      <dgm:prSet presAssocID="{33A96012-5BB5-486A-BBC3-D37C65994E88}" presName="txSpace" presStyleCnt="0"/>
      <dgm:spPr/>
    </dgm:pt>
    <dgm:pt modelId="{E7A757F0-8584-419A-97F7-AD88C3E52781}" type="pres">
      <dgm:prSet presAssocID="{33A96012-5BB5-486A-BBC3-D37C65994E88}" presName="desTx" presStyleLbl="revTx" presStyleIdx="7" presStyleCnt="14">
        <dgm:presLayoutVars/>
      </dgm:prSet>
      <dgm:spPr/>
    </dgm:pt>
    <dgm:pt modelId="{F23DCA3C-285B-4EF0-9310-DFF4C0753586}" type="pres">
      <dgm:prSet presAssocID="{7A03FD1C-F8CC-4D6A-BFF8-F7673381FC6D}" presName="sibTrans" presStyleCnt="0"/>
      <dgm:spPr/>
    </dgm:pt>
    <dgm:pt modelId="{2F1AC6D4-62D3-49A9-BCAF-682082232E7C}" type="pres">
      <dgm:prSet presAssocID="{9E4059F2-7C96-4936-8DA9-95F2EAC4C723}" presName="compNode" presStyleCnt="0"/>
      <dgm:spPr/>
    </dgm:pt>
    <dgm:pt modelId="{31A954B1-4377-41C9-B6B3-CE3940637135}" type="pres">
      <dgm:prSet presAssocID="{9E4059F2-7C96-4936-8DA9-95F2EAC4C7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E5A5A96-0854-4E57-B82D-C9A5D9BBC6B8}" type="pres">
      <dgm:prSet presAssocID="{9E4059F2-7C96-4936-8DA9-95F2EAC4C723}" presName="iconSpace" presStyleCnt="0"/>
      <dgm:spPr/>
    </dgm:pt>
    <dgm:pt modelId="{5E91C04B-01B8-47AB-96B9-F2EC07ED4551}" type="pres">
      <dgm:prSet presAssocID="{9E4059F2-7C96-4936-8DA9-95F2EAC4C723}" presName="parTx" presStyleLbl="revTx" presStyleIdx="8" presStyleCnt="14">
        <dgm:presLayoutVars>
          <dgm:chMax val="0"/>
          <dgm:chPref val="0"/>
        </dgm:presLayoutVars>
      </dgm:prSet>
      <dgm:spPr/>
    </dgm:pt>
    <dgm:pt modelId="{855BBADE-CEE8-4D0E-912C-BFE7D2344EF5}" type="pres">
      <dgm:prSet presAssocID="{9E4059F2-7C96-4936-8DA9-95F2EAC4C723}" presName="txSpace" presStyleCnt="0"/>
      <dgm:spPr/>
    </dgm:pt>
    <dgm:pt modelId="{18F3FF91-6E7A-4097-A209-1CE5E150FFC9}" type="pres">
      <dgm:prSet presAssocID="{9E4059F2-7C96-4936-8DA9-95F2EAC4C723}" presName="desTx" presStyleLbl="revTx" presStyleIdx="9" presStyleCnt="14">
        <dgm:presLayoutVars/>
      </dgm:prSet>
      <dgm:spPr/>
    </dgm:pt>
    <dgm:pt modelId="{00A184EB-F919-459E-BE8D-8B5361DF337E}" type="pres">
      <dgm:prSet presAssocID="{C394B18B-EE88-4DC3-9577-7A30161FFCBD}" presName="sibTrans" presStyleCnt="0"/>
      <dgm:spPr/>
    </dgm:pt>
    <dgm:pt modelId="{9ED43B38-BCBF-4A5C-B8A7-1BE0449BC06B}" type="pres">
      <dgm:prSet presAssocID="{E9E4D1E4-E5BB-4D61-85BD-188D37994FCD}" presName="compNode" presStyleCnt="0"/>
      <dgm:spPr/>
    </dgm:pt>
    <dgm:pt modelId="{636C7E16-7AE7-4839-8E1A-860C34492280}" type="pres">
      <dgm:prSet presAssocID="{E9E4D1E4-E5BB-4D61-85BD-188D37994FC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3D8D6EA-83DA-4C00-A668-FBE6774B7F81}" type="pres">
      <dgm:prSet presAssocID="{E9E4D1E4-E5BB-4D61-85BD-188D37994FCD}" presName="iconSpace" presStyleCnt="0"/>
      <dgm:spPr/>
    </dgm:pt>
    <dgm:pt modelId="{E9B0765D-D549-4DA4-8CC0-54EBCEB765C5}" type="pres">
      <dgm:prSet presAssocID="{E9E4D1E4-E5BB-4D61-85BD-188D37994FCD}" presName="parTx" presStyleLbl="revTx" presStyleIdx="10" presStyleCnt="14">
        <dgm:presLayoutVars>
          <dgm:chMax val="0"/>
          <dgm:chPref val="0"/>
        </dgm:presLayoutVars>
      </dgm:prSet>
      <dgm:spPr/>
    </dgm:pt>
    <dgm:pt modelId="{B99FF46D-A9F8-462C-8377-4A13C5AD1B9A}" type="pres">
      <dgm:prSet presAssocID="{E9E4D1E4-E5BB-4D61-85BD-188D37994FCD}" presName="txSpace" presStyleCnt="0"/>
      <dgm:spPr/>
    </dgm:pt>
    <dgm:pt modelId="{3AA578AF-BF99-4319-8914-FE337BC0F817}" type="pres">
      <dgm:prSet presAssocID="{E9E4D1E4-E5BB-4D61-85BD-188D37994FCD}" presName="desTx" presStyleLbl="revTx" presStyleIdx="11" presStyleCnt="14">
        <dgm:presLayoutVars/>
      </dgm:prSet>
      <dgm:spPr/>
    </dgm:pt>
    <dgm:pt modelId="{019DDA91-7D73-428A-BC03-D80E54972A3E}" type="pres">
      <dgm:prSet presAssocID="{4E97FF96-F274-48E9-820A-0A0051B79B99}" presName="sibTrans" presStyleCnt="0"/>
      <dgm:spPr/>
    </dgm:pt>
    <dgm:pt modelId="{4F130B2F-CD01-4EFC-8CC1-DDF6A33263CF}" type="pres">
      <dgm:prSet presAssocID="{B1A2EEC1-43DF-4D01-810B-0AFD70BFB689}" presName="compNode" presStyleCnt="0"/>
      <dgm:spPr/>
    </dgm:pt>
    <dgm:pt modelId="{CD735C51-BBF7-447D-8888-63FF68416244}" type="pres">
      <dgm:prSet presAssocID="{B1A2EEC1-43DF-4D01-810B-0AFD70BFB68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9E427E0-563E-46BE-BCD4-0E4CCBF4C695}" type="pres">
      <dgm:prSet presAssocID="{B1A2EEC1-43DF-4D01-810B-0AFD70BFB689}" presName="iconSpace" presStyleCnt="0"/>
      <dgm:spPr/>
    </dgm:pt>
    <dgm:pt modelId="{76E8D0E5-0C05-4224-9E30-EAA2E55B9A08}" type="pres">
      <dgm:prSet presAssocID="{B1A2EEC1-43DF-4D01-810B-0AFD70BFB689}" presName="parTx" presStyleLbl="revTx" presStyleIdx="12" presStyleCnt="14">
        <dgm:presLayoutVars>
          <dgm:chMax val="0"/>
          <dgm:chPref val="0"/>
        </dgm:presLayoutVars>
      </dgm:prSet>
      <dgm:spPr/>
    </dgm:pt>
    <dgm:pt modelId="{907B128C-880A-4888-BF7A-088CFE9FCD03}" type="pres">
      <dgm:prSet presAssocID="{B1A2EEC1-43DF-4D01-810B-0AFD70BFB689}" presName="txSpace" presStyleCnt="0"/>
      <dgm:spPr/>
    </dgm:pt>
    <dgm:pt modelId="{72C568E7-366B-4F49-80C9-1E13117BC016}" type="pres">
      <dgm:prSet presAssocID="{B1A2EEC1-43DF-4D01-810B-0AFD70BFB689}" presName="desTx" presStyleLbl="revTx" presStyleIdx="13" presStyleCnt="14">
        <dgm:presLayoutVars/>
      </dgm:prSet>
      <dgm:spPr/>
    </dgm:pt>
  </dgm:ptLst>
  <dgm:cxnLst>
    <dgm:cxn modelId="{39CF170D-3A56-9D4E-A83A-AE1592BD38A1}" type="presOf" srcId="{530D1504-B2EF-4D65-BDC4-82592B14250A}" destId="{97183C46-05EA-4481-8BEE-A8447D53C76C}" srcOrd="0" destOrd="1" presId="urn:microsoft.com/office/officeart/2018/2/layout/IconLabelDescriptionList"/>
    <dgm:cxn modelId="{8102DC11-AFBA-BB43-9AC6-AC5971C9185D}" type="presOf" srcId="{3CC5920D-4D84-4F02-8F0D-D2D9D390DEAB}" destId="{E72ADD78-884F-4311-B460-70521F12F585}" srcOrd="0" destOrd="0" presId="urn:microsoft.com/office/officeart/2018/2/layout/IconLabelDescriptionList"/>
    <dgm:cxn modelId="{04CFC91F-25B1-1644-B6F3-FB8DF7D350F6}" type="presOf" srcId="{4A1547BA-E70C-47EA-A882-61024139D63F}" destId="{BD814FBD-EA90-46FD-97D5-EC0AB1568A93}" srcOrd="0" destOrd="0" presId="urn:microsoft.com/office/officeart/2018/2/layout/IconLabelDescriptionList"/>
    <dgm:cxn modelId="{7E436621-6D22-4808-A68A-E664B40040A0}" srcId="{33A96012-5BB5-486A-BBC3-D37C65994E88}" destId="{E118CEA3-85A9-4CAE-91B0-CB041B393949}" srcOrd="1" destOrd="0" parTransId="{B8FBA25F-566E-41E5-94EB-E35EAA1877D2}" sibTransId="{F8E73E88-4536-416A-9E4E-012AB09FFD6E}"/>
    <dgm:cxn modelId="{9C482E23-80FB-4C2A-8F40-E3B53D196E59}" srcId="{8C639643-90C6-484D-8FA8-DC7CCF4473ED}" destId="{B1A2EEC1-43DF-4D01-810B-0AFD70BFB689}" srcOrd="6" destOrd="0" parTransId="{7F581DE2-8A05-44A5-ABCD-B27DE5CC34E9}" sibTransId="{54195982-B1DB-4958-9881-C463070D97EE}"/>
    <dgm:cxn modelId="{0ABDAB2D-57B8-40DF-A71A-ACDA6E421DB6}" srcId="{4A1547BA-E70C-47EA-A882-61024139D63F}" destId="{53764656-B2D8-4B1F-89B9-CE4D6A368AE6}" srcOrd="2" destOrd="0" parTransId="{EB490929-A116-4C0A-A1BB-04DD296F5FB2}" sibTransId="{EBFF9FDB-AE8A-4ED8-89AE-6C7DDD64B91F}"/>
    <dgm:cxn modelId="{B210A031-EA8C-8548-95D9-AEF38E0DC8F3}" type="presOf" srcId="{9E4059F2-7C96-4936-8DA9-95F2EAC4C723}" destId="{5E91C04B-01B8-47AB-96B9-F2EC07ED4551}" srcOrd="0" destOrd="0" presId="urn:microsoft.com/office/officeart/2018/2/layout/IconLabelDescriptionList"/>
    <dgm:cxn modelId="{44D99436-50D2-4FF3-8C69-A4EB078618E2}" srcId="{8C639643-90C6-484D-8FA8-DC7CCF4473ED}" destId="{4A1547BA-E70C-47EA-A882-61024139D63F}" srcOrd="2" destOrd="0" parTransId="{0364E5BC-1450-452F-819D-5B3AA164FB16}" sibTransId="{09814CE5-E4BE-4AE0-8032-B63C8BC2F678}"/>
    <dgm:cxn modelId="{F333ED36-BD31-49AF-8217-022F8A01A6C1}" srcId="{9E4059F2-7C96-4936-8DA9-95F2EAC4C723}" destId="{C1DF5F2E-9924-4E0C-9555-ED1B6470597B}" srcOrd="0" destOrd="0" parTransId="{4A0CD757-C43E-4159-BCBB-CAD36116EA3E}" sibTransId="{FEDA9335-3107-4E89-95B4-2BA2C33A9BB9}"/>
    <dgm:cxn modelId="{8155813D-A3E7-4EFD-9CEC-E775EF491646}" srcId="{8C639643-90C6-484D-8FA8-DC7CCF4473ED}" destId="{33A96012-5BB5-486A-BBC3-D37C65994E88}" srcOrd="3" destOrd="0" parTransId="{3E85F0C0-3E81-4777-9961-ECA07EBF4678}" sibTransId="{7A03FD1C-F8CC-4D6A-BFF8-F7673381FC6D}"/>
    <dgm:cxn modelId="{8CA5DE45-9A0F-469A-918A-987B5E818185}" srcId="{B1A2EEC1-43DF-4D01-810B-0AFD70BFB689}" destId="{D243A178-3311-4728-A65F-561B54A78D63}" srcOrd="0" destOrd="0" parTransId="{0E71F58D-EEB9-4395-B722-E9990B947837}" sibTransId="{875AEF56-9497-411B-96BC-ACAD53078CF8}"/>
    <dgm:cxn modelId="{AA010A57-0D3E-714E-ABB2-BD847A213927}" type="presOf" srcId="{D243A178-3311-4728-A65F-561B54A78D63}" destId="{72C568E7-366B-4F49-80C9-1E13117BC016}" srcOrd="0" destOrd="0" presId="urn:microsoft.com/office/officeart/2018/2/layout/IconLabelDescriptionList"/>
    <dgm:cxn modelId="{2E7A5075-D6F4-D84F-A2C5-B2E8383D5C3C}" type="presOf" srcId="{E02F117C-24A8-4C2A-BC35-F68EC09EC712}" destId="{39845F0F-E88B-4DD6-904F-9C450B7F2CE7}" srcOrd="0" destOrd="0" presId="urn:microsoft.com/office/officeart/2018/2/layout/IconLabelDescriptionList"/>
    <dgm:cxn modelId="{F45DBB75-6545-4E5A-9582-C2E9E0269347}" srcId="{E02F117C-24A8-4C2A-BC35-F68EC09EC712}" destId="{3CC5920D-4D84-4F02-8F0D-D2D9D390DEAB}" srcOrd="0" destOrd="0" parTransId="{DA9F1118-368A-4F5B-BD20-E8586FB788C2}" sibTransId="{183C542D-688F-4808-B7FB-1ECD3C5121D8}"/>
    <dgm:cxn modelId="{5472DF7D-258B-1143-92F1-354AB4857BCD}" type="presOf" srcId="{C1DF5F2E-9924-4E0C-9555-ED1B6470597B}" destId="{18F3FF91-6E7A-4097-A209-1CE5E150FFC9}" srcOrd="0" destOrd="0" presId="urn:microsoft.com/office/officeart/2018/2/layout/IconLabelDescriptionList"/>
    <dgm:cxn modelId="{CCF8F07E-93B0-489F-9620-011D12F19190}" srcId="{8C639643-90C6-484D-8FA8-DC7CCF4473ED}" destId="{E02F117C-24A8-4C2A-BC35-F68EC09EC712}" srcOrd="0" destOrd="0" parTransId="{2EA74ECE-0289-476E-8C23-20E8440220B0}" sibTransId="{4BB8251D-5D8A-4AA7-B549-0B2E3DFF9466}"/>
    <dgm:cxn modelId="{6A83208C-9FE2-5E42-9798-90977955265B}" type="presOf" srcId="{BF90D079-34CD-4B16-87FB-EE761170325D}" destId="{518DCD06-6D4F-4DED-A1DE-515CEEE945FB}" srcOrd="0" destOrd="0" presId="urn:microsoft.com/office/officeart/2018/2/layout/IconLabelDescriptionList"/>
    <dgm:cxn modelId="{A9AD1994-6EA4-A74F-B6DE-C250229C1F43}" type="presOf" srcId="{53764656-B2D8-4B1F-89B9-CE4D6A368AE6}" destId="{97183C46-05EA-4481-8BEE-A8447D53C76C}" srcOrd="0" destOrd="2" presId="urn:microsoft.com/office/officeart/2018/2/layout/IconLabelDescriptionList"/>
    <dgm:cxn modelId="{15D8E196-44AF-42DC-B3FC-6D0F96B168FD}" srcId="{8C639643-90C6-484D-8FA8-DC7CCF4473ED}" destId="{2C3E9924-4635-447F-90EE-E056A0D96709}" srcOrd="1" destOrd="0" parTransId="{C48FFF58-8584-4317-B226-4057C857977A}" sibTransId="{F94299DD-E8C6-408E-A018-FF67F6EA1CF9}"/>
    <dgm:cxn modelId="{7761369A-6C62-453E-AF38-690AF1769588}" srcId="{2C3E9924-4635-447F-90EE-E056A0D96709}" destId="{BF90D079-34CD-4B16-87FB-EE761170325D}" srcOrd="0" destOrd="0" parTransId="{6038FE90-C02F-4915-A2A1-6596FED4517B}" sibTransId="{7C7723FD-51AD-441F-96AD-6A135C8D87E9}"/>
    <dgm:cxn modelId="{E9F4B8A5-70BF-4324-AB92-1D9AFB4F82A3}" srcId="{33A96012-5BB5-486A-BBC3-D37C65994E88}" destId="{78703078-700A-4757-BC94-4F5C805AD208}" srcOrd="0" destOrd="0" parTransId="{5FD8FF85-70CD-47FD-A84A-017E43649C5E}" sibTransId="{1B35A625-8128-475E-AEC7-3F6C9DFDCACE}"/>
    <dgm:cxn modelId="{9D9E5DA6-A600-964F-931D-2F0B1E84E5DA}" type="presOf" srcId="{E118CEA3-85A9-4CAE-91B0-CB041B393949}" destId="{E7A757F0-8584-419A-97F7-AD88C3E52781}" srcOrd="0" destOrd="1" presId="urn:microsoft.com/office/officeart/2018/2/layout/IconLabelDescriptionList"/>
    <dgm:cxn modelId="{C99D75A8-F19C-4DAF-96AB-08F003F2BAB0}" srcId="{4A1547BA-E70C-47EA-A882-61024139D63F}" destId="{530D1504-B2EF-4D65-BDC4-82592B14250A}" srcOrd="1" destOrd="0" parTransId="{1A0EA7DB-A6A9-44DD-AD61-2FCAF8224F01}" sibTransId="{2D2DEDD8-2675-48EB-9005-3090B9FC68C1}"/>
    <dgm:cxn modelId="{7AFC39C1-F1FD-6644-B22C-64B022856AD8}" type="presOf" srcId="{8C639643-90C6-484D-8FA8-DC7CCF4473ED}" destId="{071A6026-6E96-43F1-873A-607ECE68BD84}" srcOrd="0" destOrd="0" presId="urn:microsoft.com/office/officeart/2018/2/layout/IconLabelDescriptionList"/>
    <dgm:cxn modelId="{D6048CC3-0044-7347-9265-EAE1C7DDD709}" type="presOf" srcId="{33A96012-5BB5-486A-BBC3-D37C65994E88}" destId="{04F7D31E-0E3E-4462-99DD-73FF360C544A}" srcOrd="0" destOrd="0" presId="urn:microsoft.com/office/officeart/2018/2/layout/IconLabelDescriptionList"/>
    <dgm:cxn modelId="{111C05C9-9F2F-415D-ADE6-527D1C4C1E02}" srcId="{8C639643-90C6-484D-8FA8-DC7CCF4473ED}" destId="{E9E4D1E4-E5BB-4D61-85BD-188D37994FCD}" srcOrd="5" destOrd="0" parTransId="{BA058EA3-91CC-41E4-9768-E52F57AD3481}" sibTransId="{4E97FF96-F274-48E9-820A-0A0051B79B99}"/>
    <dgm:cxn modelId="{FCBB88CA-22B5-4E9F-B5FC-D7E3B5B57E11}" srcId="{4A1547BA-E70C-47EA-A882-61024139D63F}" destId="{4A7339BD-E951-47B6-A32E-7A9E33EBE43D}" srcOrd="0" destOrd="0" parTransId="{2B57252B-CBB4-4AFB-94DA-B0C46F044571}" sibTransId="{1A00148E-42AB-456E-BC59-CD97EECD67FE}"/>
    <dgm:cxn modelId="{7C8205CE-605E-45F1-BA98-EB22794A7B30}" srcId="{8C639643-90C6-484D-8FA8-DC7CCF4473ED}" destId="{9E4059F2-7C96-4936-8DA9-95F2EAC4C723}" srcOrd="4" destOrd="0" parTransId="{D5BEA5E3-835C-4E09-A2E2-0F860028CA2F}" sibTransId="{C394B18B-EE88-4DC3-9577-7A30161FFCBD}"/>
    <dgm:cxn modelId="{0DE4A4D7-730E-B547-B3E1-B29C93F818F7}" type="presOf" srcId="{E9E4D1E4-E5BB-4D61-85BD-188D37994FCD}" destId="{E9B0765D-D549-4DA4-8CC0-54EBCEB765C5}" srcOrd="0" destOrd="0" presId="urn:microsoft.com/office/officeart/2018/2/layout/IconLabelDescriptionList"/>
    <dgm:cxn modelId="{4EFF80DE-5737-E24E-93FB-13202E8E36F5}" type="presOf" srcId="{B976B8FF-2B37-4DD1-91B8-8004E4894ACA}" destId="{3AA578AF-BF99-4319-8914-FE337BC0F817}" srcOrd="0" destOrd="0" presId="urn:microsoft.com/office/officeart/2018/2/layout/IconLabelDescriptionList"/>
    <dgm:cxn modelId="{22A287E4-0D03-AB41-8234-66449B7A2E8F}" type="presOf" srcId="{78703078-700A-4757-BC94-4F5C805AD208}" destId="{E7A757F0-8584-419A-97F7-AD88C3E52781}" srcOrd="0" destOrd="0" presId="urn:microsoft.com/office/officeart/2018/2/layout/IconLabelDescriptionList"/>
    <dgm:cxn modelId="{F08C14EA-6627-2E47-B115-C89773C1A541}" type="presOf" srcId="{4A7339BD-E951-47B6-A32E-7A9E33EBE43D}" destId="{97183C46-05EA-4481-8BEE-A8447D53C76C}" srcOrd="0" destOrd="0" presId="urn:microsoft.com/office/officeart/2018/2/layout/IconLabelDescriptionList"/>
    <dgm:cxn modelId="{E69A2DF0-FE13-5F44-A70C-3E4A3FC98C8F}" type="presOf" srcId="{B1A2EEC1-43DF-4D01-810B-0AFD70BFB689}" destId="{76E8D0E5-0C05-4224-9E30-EAA2E55B9A08}" srcOrd="0" destOrd="0" presId="urn:microsoft.com/office/officeart/2018/2/layout/IconLabelDescriptionList"/>
    <dgm:cxn modelId="{9F39EFF5-1C50-E143-A0DB-A7BB271A86A3}" type="presOf" srcId="{2C3E9924-4635-447F-90EE-E056A0D96709}" destId="{6B9C8687-D185-44D7-825C-D427B9DB1E99}" srcOrd="0" destOrd="0" presId="urn:microsoft.com/office/officeart/2018/2/layout/IconLabelDescriptionList"/>
    <dgm:cxn modelId="{523F1CFA-01C9-42AA-BEBA-747C9B25C876}" srcId="{E9E4D1E4-E5BB-4D61-85BD-188D37994FCD}" destId="{B976B8FF-2B37-4DD1-91B8-8004E4894ACA}" srcOrd="0" destOrd="0" parTransId="{CA03EB61-75F5-4803-B0D7-85F7B58223AC}" sibTransId="{88C60B1F-35DF-4DD1-BD40-08BFE943D3D1}"/>
    <dgm:cxn modelId="{529CD5A7-9A54-CF43-A87E-2A40B355C546}" type="presParOf" srcId="{071A6026-6E96-43F1-873A-607ECE68BD84}" destId="{6C601F70-A1BB-4CD5-BF75-7EE35DF0DC19}" srcOrd="0" destOrd="0" presId="urn:microsoft.com/office/officeart/2018/2/layout/IconLabelDescriptionList"/>
    <dgm:cxn modelId="{C9BFD867-BEE0-9545-B0C3-E350E7A6B0DB}" type="presParOf" srcId="{6C601F70-A1BB-4CD5-BF75-7EE35DF0DC19}" destId="{1C1FA82E-4C74-4205-9C54-51046D24CCC5}" srcOrd="0" destOrd="0" presId="urn:microsoft.com/office/officeart/2018/2/layout/IconLabelDescriptionList"/>
    <dgm:cxn modelId="{EBD65BED-95E3-2643-ADE9-31DB4D30210D}" type="presParOf" srcId="{6C601F70-A1BB-4CD5-BF75-7EE35DF0DC19}" destId="{F4AD9C71-292B-4DC3-B8B9-5CA50D608643}" srcOrd="1" destOrd="0" presId="urn:microsoft.com/office/officeart/2018/2/layout/IconLabelDescriptionList"/>
    <dgm:cxn modelId="{64465784-4152-3B49-B02C-EE0E58064120}" type="presParOf" srcId="{6C601F70-A1BB-4CD5-BF75-7EE35DF0DC19}" destId="{39845F0F-E88B-4DD6-904F-9C450B7F2CE7}" srcOrd="2" destOrd="0" presId="urn:microsoft.com/office/officeart/2018/2/layout/IconLabelDescriptionList"/>
    <dgm:cxn modelId="{86639F6D-CC12-4B4C-93CA-A45D71B52775}" type="presParOf" srcId="{6C601F70-A1BB-4CD5-BF75-7EE35DF0DC19}" destId="{7DB3D87B-BBDA-46AF-B98C-6CD927F8682F}" srcOrd="3" destOrd="0" presId="urn:microsoft.com/office/officeart/2018/2/layout/IconLabelDescriptionList"/>
    <dgm:cxn modelId="{8CA32EFC-133A-2843-923B-41A1A6A8750B}" type="presParOf" srcId="{6C601F70-A1BB-4CD5-BF75-7EE35DF0DC19}" destId="{E72ADD78-884F-4311-B460-70521F12F585}" srcOrd="4" destOrd="0" presId="urn:microsoft.com/office/officeart/2018/2/layout/IconLabelDescriptionList"/>
    <dgm:cxn modelId="{0D5069E9-9C77-2C45-A6F6-57501E40189F}" type="presParOf" srcId="{071A6026-6E96-43F1-873A-607ECE68BD84}" destId="{58B4753E-9C8C-4ED7-BBD6-729F2A35DD8B}" srcOrd="1" destOrd="0" presId="urn:microsoft.com/office/officeart/2018/2/layout/IconLabelDescriptionList"/>
    <dgm:cxn modelId="{E67D514E-4435-D145-A7D3-0C2D0FEDDBA0}" type="presParOf" srcId="{071A6026-6E96-43F1-873A-607ECE68BD84}" destId="{D2DD25B0-AA73-489D-A0B9-52A1656C58D6}" srcOrd="2" destOrd="0" presId="urn:microsoft.com/office/officeart/2018/2/layout/IconLabelDescriptionList"/>
    <dgm:cxn modelId="{C31DDB3A-9463-BE46-9C8C-8444043196AA}" type="presParOf" srcId="{D2DD25B0-AA73-489D-A0B9-52A1656C58D6}" destId="{15EDA36B-C6F7-47B7-8578-089EDD79AAD7}" srcOrd="0" destOrd="0" presId="urn:microsoft.com/office/officeart/2018/2/layout/IconLabelDescriptionList"/>
    <dgm:cxn modelId="{FD07D658-1AAD-F348-814E-3316F2DBB700}" type="presParOf" srcId="{D2DD25B0-AA73-489D-A0B9-52A1656C58D6}" destId="{A27FEAC4-78E3-4C2B-B56C-A80D424A47CC}" srcOrd="1" destOrd="0" presId="urn:microsoft.com/office/officeart/2018/2/layout/IconLabelDescriptionList"/>
    <dgm:cxn modelId="{B0DD4D7F-DA2B-8A47-9418-2CC4638E5ED9}" type="presParOf" srcId="{D2DD25B0-AA73-489D-A0B9-52A1656C58D6}" destId="{6B9C8687-D185-44D7-825C-D427B9DB1E99}" srcOrd="2" destOrd="0" presId="urn:microsoft.com/office/officeart/2018/2/layout/IconLabelDescriptionList"/>
    <dgm:cxn modelId="{6333FC00-01B8-2143-910E-14DE5297F6C6}" type="presParOf" srcId="{D2DD25B0-AA73-489D-A0B9-52A1656C58D6}" destId="{A221214F-1E21-4A55-A422-778BEE58C6C2}" srcOrd="3" destOrd="0" presId="urn:microsoft.com/office/officeart/2018/2/layout/IconLabelDescriptionList"/>
    <dgm:cxn modelId="{54B04325-4735-4E45-8845-40D52C288B26}" type="presParOf" srcId="{D2DD25B0-AA73-489D-A0B9-52A1656C58D6}" destId="{518DCD06-6D4F-4DED-A1DE-515CEEE945FB}" srcOrd="4" destOrd="0" presId="urn:microsoft.com/office/officeart/2018/2/layout/IconLabelDescriptionList"/>
    <dgm:cxn modelId="{2DC771CE-50FC-6B43-AE25-8B2EABE9D185}" type="presParOf" srcId="{071A6026-6E96-43F1-873A-607ECE68BD84}" destId="{3C65B1F4-D27A-41CA-B68C-5B9C2E294E6B}" srcOrd="3" destOrd="0" presId="urn:microsoft.com/office/officeart/2018/2/layout/IconLabelDescriptionList"/>
    <dgm:cxn modelId="{E49C0AB8-09C0-EB45-8348-566A24D0C330}" type="presParOf" srcId="{071A6026-6E96-43F1-873A-607ECE68BD84}" destId="{06131362-C38E-4C56-BC8F-E332F5C59DD7}" srcOrd="4" destOrd="0" presId="urn:microsoft.com/office/officeart/2018/2/layout/IconLabelDescriptionList"/>
    <dgm:cxn modelId="{9601AF3D-A6DD-A04A-B8D6-AD66C18EF597}" type="presParOf" srcId="{06131362-C38E-4C56-BC8F-E332F5C59DD7}" destId="{95796F4C-3479-4A64-BCE0-F8D9EC650B8D}" srcOrd="0" destOrd="0" presId="urn:microsoft.com/office/officeart/2018/2/layout/IconLabelDescriptionList"/>
    <dgm:cxn modelId="{069A45F5-D70D-6349-A7BA-9FF5C5096246}" type="presParOf" srcId="{06131362-C38E-4C56-BC8F-E332F5C59DD7}" destId="{E12A0BD0-D9CC-4A10-97ED-7B26208C777C}" srcOrd="1" destOrd="0" presId="urn:microsoft.com/office/officeart/2018/2/layout/IconLabelDescriptionList"/>
    <dgm:cxn modelId="{FD97FE4E-D8EC-AE43-8FB2-7B30D5F61393}" type="presParOf" srcId="{06131362-C38E-4C56-BC8F-E332F5C59DD7}" destId="{BD814FBD-EA90-46FD-97D5-EC0AB1568A93}" srcOrd="2" destOrd="0" presId="urn:microsoft.com/office/officeart/2018/2/layout/IconLabelDescriptionList"/>
    <dgm:cxn modelId="{E5E20739-9F27-EB49-923C-B9C166C71715}" type="presParOf" srcId="{06131362-C38E-4C56-BC8F-E332F5C59DD7}" destId="{FE2CC706-6232-49D0-AF54-FDC29F4E320D}" srcOrd="3" destOrd="0" presId="urn:microsoft.com/office/officeart/2018/2/layout/IconLabelDescriptionList"/>
    <dgm:cxn modelId="{8187D475-9B3D-5141-8E3A-240FDCE13CB5}" type="presParOf" srcId="{06131362-C38E-4C56-BC8F-E332F5C59DD7}" destId="{97183C46-05EA-4481-8BEE-A8447D53C76C}" srcOrd="4" destOrd="0" presId="urn:microsoft.com/office/officeart/2018/2/layout/IconLabelDescriptionList"/>
    <dgm:cxn modelId="{E75FC534-6D8B-7546-BD18-F9EB1B69B9DD}" type="presParOf" srcId="{071A6026-6E96-43F1-873A-607ECE68BD84}" destId="{78E3034D-FECD-4271-BA38-F9657799B761}" srcOrd="5" destOrd="0" presId="urn:microsoft.com/office/officeart/2018/2/layout/IconLabelDescriptionList"/>
    <dgm:cxn modelId="{C5FE63FB-5E95-3849-975D-D986EFF598F9}" type="presParOf" srcId="{071A6026-6E96-43F1-873A-607ECE68BD84}" destId="{33F8BADD-8A32-4D19-92DC-7B1C97023767}" srcOrd="6" destOrd="0" presId="urn:microsoft.com/office/officeart/2018/2/layout/IconLabelDescriptionList"/>
    <dgm:cxn modelId="{61460161-0346-534E-9A68-5FAC1562D697}" type="presParOf" srcId="{33F8BADD-8A32-4D19-92DC-7B1C97023767}" destId="{7C580B89-1E2E-4BEE-B8E4-FAF6A28E1553}" srcOrd="0" destOrd="0" presId="urn:microsoft.com/office/officeart/2018/2/layout/IconLabelDescriptionList"/>
    <dgm:cxn modelId="{18FE8445-2A58-F948-A075-8709078A1EBB}" type="presParOf" srcId="{33F8BADD-8A32-4D19-92DC-7B1C97023767}" destId="{14292686-EE96-4B3B-B071-CC517631B9DB}" srcOrd="1" destOrd="0" presId="urn:microsoft.com/office/officeart/2018/2/layout/IconLabelDescriptionList"/>
    <dgm:cxn modelId="{6D40EED6-A6C8-3742-BABB-BFB6903FCB40}" type="presParOf" srcId="{33F8BADD-8A32-4D19-92DC-7B1C97023767}" destId="{04F7D31E-0E3E-4462-99DD-73FF360C544A}" srcOrd="2" destOrd="0" presId="urn:microsoft.com/office/officeart/2018/2/layout/IconLabelDescriptionList"/>
    <dgm:cxn modelId="{760110B7-60B8-4E45-AEE7-AF147F5F83AA}" type="presParOf" srcId="{33F8BADD-8A32-4D19-92DC-7B1C97023767}" destId="{02563A7B-3C3A-40E6-A07E-47DB8801377E}" srcOrd="3" destOrd="0" presId="urn:microsoft.com/office/officeart/2018/2/layout/IconLabelDescriptionList"/>
    <dgm:cxn modelId="{73FA85F3-1575-814B-9121-4F28FE77D2FA}" type="presParOf" srcId="{33F8BADD-8A32-4D19-92DC-7B1C97023767}" destId="{E7A757F0-8584-419A-97F7-AD88C3E52781}" srcOrd="4" destOrd="0" presId="urn:microsoft.com/office/officeart/2018/2/layout/IconLabelDescriptionList"/>
    <dgm:cxn modelId="{E630E905-3D9E-8C46-A348-89246156718D}" type="presParOf" srcId="{071A6026-6E96-43F1-873A-607ECE68BD84}" destId="{F23DCA3C-285B-4EF0-9310-DFF4C0753586}" srcOrd="7" destOrd="0" presId="urn:microsoft.com/office/officeart/2018/2/layout/IconLabelDescriptionList"/>
    <dgm:cxn modelId="{23E38CD7-97F5-9143-9713-D150B67328E7}" type="presParOf" srcId="{071A6026-6E96-43F1-873A-607ECE68BD84}" destId="{2F1AC6D4-62D3-49A9-BCAF-682082232E7C}" srcOrd="8" destOrd="0" presId="urn:microsoft.com/office/officeart/2018/2/layout/IconLabelDescriptionList"/>
    <dgm:cxn modelId="{CC358B69-7297-F34D-867A-339A1E2CB447}" type="presParOf" srcId="{2F1AC6D4-62D3-49A9-BCAF-682082232E7C}" destId="{31A954B1-4377-41C9-B6B3-CE3940637135}" srcOrd="0" destOrd="0" presId="urn:microsoft.com/office/officeart/2018/2/layout/IconLabelDescriptionList"/>
    <dgm:cxn modelId="{A3229F48-2985-E647-8C81-9EF1DFF3F53D}" type="presParOf" srcId="{2F1AC6D4-62D3-49A9-BCAF-682082232E7C}" destId="{3E5A5A96-0854-4E57-B82D-C9A5D9BBC6B8}" srcOrd="1" destOrd="0" presId="urn:microsoft.com/office/officeart/2018/2/layout/IconLabelDescriptionList"/>
    <dgm:cxn modelId="{2A590ACB-DD33-D447-902E-71DCD0D5B7AD}" type="presParOf" srcId="{2F1AC6D4-62D3-49A9-BCAF-682082232E7C}" destId="{5E91C04B-01B8-47AB-96B9-F2EC07ED4551}" srcOrd="2" destOrd="0" presId="urn:microsoft.com/office/officeart/2018/2/layout/IconLabelDescriptionList"/>
    <dgm:cxn modelId="{E2099666-DCED-4C41-B163-02CE71B2A3F0}" type="presParOf" srcId="{2F1AC6D4-62D3-49A9-BCAF-682082232E7C}" destId="{855BBADE-CEE8-4D0E-912C-BFE7D2344EF5}" srcOrd="3" destOrd="0" presId="urn:microsoft.com/office/officeart/2018/2/layout/IconLabelDescriptionList"/>
    <dgm:cxn modelId="{76C02BBF-249C-4B45-A0FC-71CB567A22F5}" type="presParOf" srcId="{2F1AC6D4-62D3-49A9-BCAF-682082232E7C}" destId="{18F3FF91-6E7A-4097-A209-1CE5E150FFC9}" srcOrd="4" destOrd="0" presId="urn:microsoft.com/office/officeart/2018/2/layout/IconLabelDescriptionList"/>
    <dgm:cxn modelId="{BFFF8B79-5DCA-B847-B766-9436BC5AA0DC}" type="presParOf" srcId="{071A6026-6E96-43F1-873A-607ECE68BD84}" destId="{00A184EB-F919-459E-BE8D-8B5361DF337E}" srcOrd="9" destOrd="0" presId="urn:microsoft.com/office/officeart/2018/2/layout/IconLabelDescriptionList"/>
    <dgm:cxn modelId="{B55BD83F-5B8F-0048-A963-647358F86FAD}" type="presParOf" srcId="{071A6026-6E96-43F1-873A-607ECE68BD84}" destId="{9ED43B38-BCBF-4A5C-B8A7-1BE0449BC06B}" srcOrd="10" destOrd="0" presId="urn:microsoft.com/office/officeart/2018/2/layout/IconLabelDescriptionList"/>
    <dgm:cxn modelId="{270844A0-4467-5645-BF6E-23AFEC483087}" type="presParOf" srcId="{9ED43B38-BCBF-4A5C-B8A7-1BE0449BC06B}" destId="{636C7E16-7AE7-4839-8E1A-860C34492280}" srcOrd="0" destOrd="0" presId="urn:microsoft.com/office/officeart/2018/2/layout/IconLabelDescriptionList"/>
    <dgm:cxn modelId="{A460B538-AE6A-8041-8B26-1C170E3E8F26}" type="presParOf" srcId="{9ED43B38-BCBF-4A5C-B8A7-1BE0449BC06B}" destId="{A3D8D6EA-83DA-4C00-A668-FBE6774B7F81}" srcOrd="1" destOrd="0" presId="urn:microsoft.com/office/officeart/2018/2/layout/IconLabelDescriptionList"/>
    <dgm:cxn modelId="{A30F3006-A35E-3D48-AB49-2431577F3816}" type="presParOf" srcId="{9ED43B38-BCBF-4A5C-B8A7-1BE0449BC06B}" destId="{E9B0765D-D549-4DA4-8CC0-54EBCEB765C5}" srcOrd="2" destOrd="0" presId="urn:microsoft.com/office/officeart/2018/2/layout/IconLabelDescriptionList"/>
    <dgm:cxn modelId="{0A734A0B-DEB7-FA49-BD56-8DF092F16DAB}" type="presParOf" srcId="{9ED43B38-BCBF-4A5C-B8A7-1BE0449BC06B}" destId="{B99FF46D-A9F8-462C-8377-4A13C5AD1B9A}" srcOrd="3" destOrd="0" presId="urn:microsoft.com/office/officeart/2018/2/layout/IconLabelDescriptionList"/>
    <dgm:cxn modelId="{4C879EF4-FDBF-294B-A673-44E7F1796217}" type="presParOf" srcId="{9ED43B38-BCBF-4A5C-B8A7-1BE0449BC06B}" destId="{3AA578AF-BF99-4319-8914-FE337BC0F817}" srcOrd="4" destOrd="0" presId="urn:microsoft.com/office/officeart/2018/2/layout/IconLabelDescriptionList"/>
    <dgm:cxn modelId="{0BE3DAB1-0427-294D-BFD1-6FA09F996460}" type="presParOf" srcId="{071A6026-6E96-43F1-873A-607ECE68BD84}" destId="{019DDA91-7D73-428A-BC03-D80E54972A3E}" srcOrd="11" destOrd="0" presId="urn:microsoft.com/office/officeart/2018/2/layout/IconLabelDescriptionList"/>
    <dgm:cxn modelId="{BF1CE143-B4BF-B84D-9B20-41FAA9BD3EE6}" type="presParOf" srcId="{071A6026-6E96-43F1-873A-607ECE68BD84}" destId="{4F130B2F-CD01-4EFC-8CC1-DDF6A33263CF}" srcOrd="12" destOrd="0" presId="urn:microsoft.com/office/officeart/2018/2/layout/IconLabelDescriptionList"/>
    <dgm:cxn modelId="{4D2109B9-1468-1B4E-9C5E-3511108BCB6F}" type="presParOf" srcId="{4F130B2F-CD01-4EFC-8CC1-DDF6A33263CF}" destId="{CD735C51-BBF7-447D-8888-63FF68416244}" srcOrd="0" destOrd="0" presId="urn:microsoft.com/office/officeart/2018/2/layout/IconLabelDescriptionList"/>
    <dgm:cxn modelId="{D059A69E-B1CD-374E-AC09-3ECF6AADE744}" type="presParOf" srcId="{4F130B2F-CD01-4EFC-8CC1-DDF6A33263CF}" destId="{69E427E0-563E-46BE-BCD4-0E4CCBF4C695}" srcOrd="1" destOrd="0" presId="urn:microsoft.com/office/officeart/2018/2/layout/IconLabelDescriptionList"/>
    <dgm:cxn modelId="{21545706-E571-5B44-A105-01A75AE4B4A0}" type="presParOf" srcId="{4F130B2F-CD01-4EFC-8CC1-DDF6A33263CF}" destId="{76E8D0E5-0C05-4224-9E30-EAA2E55B9A08}" srcOrd="2" destOrd="0" presId="urn:microsoft.com/office/officeart/2018/2/layout/IconLabelDescriptionList"/>
    <dgm:cxn modelId="{4AAE6EB7-36A6-034B-94DA-C376A8884BD4}" type="presParOf" srcId="{4F130B2F-CD01-4EFC-8CC1-DDF6A33263CF}" destId="{907B128C-880A-4888-BF7A-088CFE9FCD03}" srcOrd="3" destOrd="0" presId="urn:microsoft.com/office/officeart/2018/2/layout/IconLabelDescriptionList"/>
    <dgm:cxn modelId="{EB0B424E-37CD-6344-B9BF-23BB8D6A985D}" type="presParOf" srcId="{4F130B2F-CD01-4EFC-8CC1-DDF6A33263CF}" destId="{72C568E7-366B-4F49-80C9-1E13117BC0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2AE3E8-A97B-4F18-824F-D14A07FB2E7E}" type="doc">
      <dgm:prSet loTypeId="urn:microsoft.com/office/officeart/2005/8/layout/process5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B1E6987-6DD9-4A37-A161-17188DE6ED13}">
      <dgm:prSet/>
      <dgm:spPr/>
      <dgm:t>
        <a:bodyPr/>
        <a:lstStyle/>
        <a:p>
          <a:r>
            <a:rPr lang="en-US" b="1"/>
            <a:t># Importing all necessary libraries</a:t>
          </a:r>
          <a:endParaRPr lang="en-US"/>
        </a:p>
      </dgm:t>
    </dgm:pt>
    <dgm:pt modelId="{2B5FA647-74F7-44F0-9DC1-49244EB84276}" type="parTrans" cxnId="{A2D4CE63-A279-4328-B4DC-F0B3BC4F7736}">
      <dgm:prSet/>
      <dgm:spPr/>
      <dgm:t>
        <a:bodyPr/>
        <a:lstStyle/>
        <a:p>
          <a:endParaRPr lang="en-US"/>
        </a:p>
      </dgm:t>
    </dgm:pt>
    <dgm:pt modelId="{C1EF08E3-C463-49A6-9C45-87A1E7F80A43}" type="sibTrans" cxnId="{A2D4CE63-A279-4328-B4DC-F0B3BC4F7736}">
      <dgm:prSet/>
      <dgm:spPr/>
      <dgm:t>
        <a:bodyPr/>
        <a:lstStyle/>
        <a:p>
          <a:endParaRPr lang="en-US"/>
        </a:p>
      </dgm:t>
    </dgm:pt>
    <dgm:pt modelId="{0E6EBF49-AC7F-46A4-84B4-6E8CCD3B3F0C}">
      <dgm:prSet/>
      <dgm:spPr/>
      <dgm:t>
        <a:bodyPr/>
        <a:lstStyle/>
        <a:p>
          <a:r>
            <a:rPr lang="en-US" b="1"/>
            <a:t>import json </a:t>
          </a:r>
          <a:endParaRPr lang="en-US"/>
        </a:p>
      </dgm:t>
    </dgm:pt>
    <dgm:pt modelId="{9D2E5F16-4CC1-4799-86CD-2468745E1081}" type="parTrans" cxnId="{2DB07E22-62C7-4496-A404-9275405071EA}">
      <dgm:prSet/>
      <dgm:spPr/>
      <dgm:t>
        <a:bodyPr/>
        <a:lstStyle/>
        <a:p>
          <a:endParaRPr lang="en-US"/>
        </a:p>
      </dgm:t>
    </dgm:pt>
    <dgm:pt modelId="{6BF6ECB6-0F72-41F9-A5BF-0965715C9511}" type="sibTrans" cxnId="{2DB07E22-62C7-4496-A404-9275405071EA}">
      <dgm:prSet/>
      <dgm:spPr/>
      <dgm:t>
        <a:bodyPr/>
        <a:lstStyle/>
        <a:p>
          <a:endParaRPr lang="en-US"/>
        </a:p>
      </dgm:t>
    </dgm:pt>
    <dgm:pt modelId="{CCDD24D1-56BF-42EE-A7B6-00864D0DE033}">
      <dgm:prSet/>
      <dgm:spPr/>
      <dgm:t>
        <a:bodyPr/>
        <a:lstStyle/>
        <a:p>
          <a:r>
            <a:rPr lang="en-US" b="1"/>
            <a:t>import numpy as np # linear algebra</a:t>
          </a:r>
          <a:endParaRPr lang="en-US"/>
        </a:p>
      </dgm:t>
    </dgm:pt>
    <dgm:pt modelId="{A9D7CFC2-D68D-40E2-94CA-1972C4246719}" type="parTrans" cxnId="{6D9912E2-65EB-498B-9657-512182404914}">
      <dgm:prSet/>
      <dgm:spPr/>
      <dgm:t>
        <a:bodyPr/>
        <a:lstStyle/>
        <a:p>
          <a:endParaRPr lang="en-US"/>
        </a:p>
      </dgm:t>
    </dgm:pt>
    <dgm:pt modelId="{0D3CC0E5-AC9B-419E-83FD-E3BBE9C09D8D}" type="sibTrans" cxnId="{6D9912E2-65EB-498B-9657-512182404914}">
      <dgm:prSet/>
      <dgm:spPr/>
      <dgm:t>
        <a:bodyPr/>
        <a:lstStyle/>
        <a:p>
          <a:endParaRPr lang="en-US"/>
        </a:p>
      </dgm:t>
    </dgm:pt>
    <dgm:pt modelId="{EF6954E0-490C-4486-B69B-9F377E7C48F6}">
      <dgm:prSet/>
      <dgm:spPr/>
      <dgm:t>
        <a:bodyPr/>
        <a:lstStyle/>
        <a:p>
          <a:r>
            <a:rPr lang="en-US" b="1"/>
            <a:t>import pandas as pd # data processing, CSV file I/O (e.g. pd.read_csv)</a:t>
          </a:r>
          <a:endParaRPr lang="en-US"/>
        </a:p>
      </dgm:t>
    </dgm:pt>
    <dgm:pt modelId="{6C02AE59-990C-435E-8A1B-83836DBCB5F7}" type="parTrans" cxnId="{C2D98C7D-24DB-4095-BF60-84570AC068C2}">
      <dgm:prSet/>
      <dgm:spPr/>
      <dgm:t>
        <a:bodyPr/>
        <a:lstStyle/>
        <a:p>
          <a:endParaRPr lang="en-US"/>
        </a:p>
      </dgm:t>
    </dgm:pt>
    <dgm:pt modelId="{0BDF7C48-B63B-4291-AC55-D427EFEEEB1E}" type="sibTrans" cxnId="{C2D98C7D-24DB-4095-BF60-84570AC068C2}">
      <dgm:prSet/>
      <dgm:spPr/>
      <dgm:t>
        <a:bodyPr/>
        <a:lstStyle/>
        <a:p>
          <a:endParaRPr lang="en-US"/>
        </a:p>
      </dgm:t>
    </dgm:pt>
    <dgm:pt modelId="{EA272536-A101-46BA-A621-11A0A0D080A6}">
      <dgm:prSet/>
      <dgm:spPr/>
      <dgm:t>
        <a:bodyPr/>
        <a:lstStyle/>
        <a:p>
          <a:r>
            <a:rPr lang="en-US" b="1"/>
            <a:t>import matplotlib.pyplot as plt # this is used for the plot the graph </a:t>
          </a:r>
          <a:endParaRPr lang="en-US"/>
        </a:p>
      </dgm:t>
    </dgm:pt>
    <dgm:pt modelId="{5C306D58-8085-4327-9787-1F073C8AFD04}" type="parTrans" cxnId="{2EC90652-2C8F-4241-ACBC-4EBA78C8C366}">
      <dgm:prSet/>
      <dgm:spPr/>
      <dgm:t>
        <a:bodyPr/>
        <a:lstStyle/>
        <a:p>
          <a:endParaRPr lang="en-US"/>
        </a:p>
      </dgm:t>
    </dgm:pt>
    <dgm:pt modelId="{28803B21-F4E5-4F48-BC94-3D21BC1A157B}" type="sibTrans" cxnId="{2EC90652-2C8F-4241-ACBC-4EBA78C8C366}">
      <dgm:prSet/>
      <dgm:spPr/>
      <dgm:t>
        <a:bodyPr/>
        <a:lstStyle/>
        <a:p>
          <a:endParaRPr lang="en-US"/>
        </a:p>
      </dgm:t>
    </dgm:pt>
    <dgm:pt modelId="{8FC41C30-0BF0-4948-8A0C-A034DF400F81}">
      <dgm:prSet/>
      <dgm:spPr/>
      <dgm:t>
        <a:bodyPr/>
        <a:lstStyle/>
        <a:p>
          <a:r>
            <a:rPr lang="en-US" b="1"/>
            <a:t>from numpy import median</a:t>
          </a:r>
          <a:endParaRPr lang="en-US"/>
        </a:p>
      </dgm:t>
    </dgm:pt>
    <dgm:pt modelId="{8F627F79-F146-4613-83CA-E562FCC769B4}" type="parTrans" cxnId="{B10D1C77-C56E-4E66-9D7D-BD6933030E3B}">
      <dgm:prSet/>
      <dgm:spPr/>
      <dgm:t>
        <a:bodyPr/>
        <a:lstStyle/>
        <a:p>
          <a:endParaRPr lang="en-US"/>
        </a:p>
      </dgm:t>
    </dgm:pt>
    <dgm:pt modelId="{FCCB20AA-E122-45D0-9A45-D9D2428AFBB7}" type="sibTrans" cxnId="{B10D1C77-C56E-4E66-9D7D-BD6933030E3B}">
      <dgm:prSet/>
      <dgm:spPr/>
      <dgm:t>
        <a:bodyPr/>
        <a:lstStyle/>
        <a:p>
          <a:endParaRPr lang="en-US"/>
        </a:p>
      </dgm:t>
    </dgm:pt>
    <dgm:pt modelId="{B1B39324-E434-4E80-A08D-A20B09FD99EA}">
      <dgm:prSet/>
      <dgm:spPr/>
      <dgm:t>
        <a:bodyPr/>
        <a:lstStyle/>
        <a:p>
          <a:r>
            <a:rPr lang="en-US" b="1"/>
            <a:t>import matplotlib.pyplot as plt</a:t>
          </a:r>
          <a:endParaRPr lang="en-US"/>
        </a:p>
      </dgm:t>
    </dgm:pt>
    <dgm:pt modelId="{0DBE431C-FF77-4615-ABF0-4286F86D2DC2}" type="parTrans" cxnId="{FF97DBA0-BE88-482F-8E7F-FF50B9BB97E8}">
      <dgm:prSet/>
      <dgm:spPr/>
      <dgm:t>
        <a:bodyPr/>
        <a:lstStyle/>
        <a:p>
          <a:endParaRPr lang="en-US"/>
        </a:p>
      </dgm:t>
    </dgm:pt>
    <dgm:pt modelId="{1D157E40-5F92-43A3-B241-C6900CA78F87}" type="sibTrans" cxnId="{FF97DBA0-BE88-482F-8E7F-FF50B9BB97E8}">
      <dgm:prSet/>
      <dgm:spPr/>
      <dgm:t>
        <a:bodyPr/>
        <a:lstStyle/>
        <a:p>
          <a:endParaRPr lang="en-US"/>
        </a:p>
      </dgm:t>
    </dgm:pt>
    <dgm:pt modelId="{4F315A44-E332-4B45-AAA6-7E47D611E8B7}">
      <dgm:prSet/>
      <dgm:spPr/>
      <dgm:t>
        <a:bodyPr/>
        <a:lstStyle/>
        <a:p>
          <a:r>
            <a:rPr lang="en-US" b="1"/>
            <a:t>import warnings</a:t>
          </a:r>
          <a:endParaRPr lang="en-US"/>
        </a:p>
      </dgm:t>
    </dgm:pt>
    <dgm:pt modelId="{FF475C42-8180-4E66-9646-85FCA4B02D79}" type="parTrans" cxnId="{8770448C-E849-4800-B386-CF334B17AD3F}">
      <dgm:prSet/>
      <dgm:spPr/>
      <dgm:t>
        <a:bodyPr/>
        <a:lstStyle/>
        <a:p>
          <a:endParaRPr lang="en-US"/>
        </a:p>
      </dgm:t>
    </dgm:pt>
    <dgm:pt modelId="{B4238FAB-C450-425B-A535-C0B9E90C887F}" type="sibTrans" cxnId="{8770448C-E849-4800-B386-CF334B17AD3F}">
      <dgm:prSet/>
      <dgm:spPr/>
      <dgm:t>
        <a:bodyPr/>
        <a:lstStyle/>
        <a:p>
          <a:endParaRPr lang="en-US"/>
        </a:p>
      </dgm:t>
    </dgm:pt>
    <dgm:pt modelId="{B7295C06-2036-458A-8FBA-C7CF1CED53DB}">
      <dgm:prSet/>
      <dgm:spPr/>
      <dgm:t>
        <a:bodyPr/>
        <a:lstStyle/>
        <a:p>
          <a:r>
            <a:rPr lang="en-US" b="1"/>
            <a:t>import seaborn as sns</a:t>
          </a:r>
          <a:endParaRPr lang="en-US"/>
        </a:p>
      </dgm:t>
    </dgm:pt>
    <dgm:pt modelId="{EEC8713C-C569-410F-8289-D61F4F0E0B57}" type="parTrans" cxnId="{DB8CA2EE-1E43-413C-B62D-672F93F75EBA}">
      <dgm:prSet/>
      <dgm:spPr/>
      <dgm:t>
        <a:bodyPr/>
        <a:lstStyle/>
        <a:p>
          <a:endParaRPr lang="en-US"/>
        </a:p>
      </dgm:t>
    </dgm:pt>
    <dgm:pt modelId="{3F412B64-00C8-482D-B8CA-944235FC6C43}" type="sibTrans" cxnId="{DB8CA2EE-1E43-413C-B62D-672F93F75EBA}">
      <dgm:prSet/>
      <dgm:spPr/>
      <dgm:t>
        <a:bodyPr/>
        <a:lstStyle/>
        <a:p>
          <a:endParaRPr lang="en-US"/>
        </a:p>
      </dgm:t>
    </dgm:pt>
    <dgm:pt modelId="{9A83F667-6398-4B2B-9D9B-85F6AFD2EAB6}">
      <dgm:prSet/>
      <dgm:spPr/>
      <dgm:t>
        <a:bodyPr/>
        <a:lstStyle/>
        <a:p>
          <a:r>
            <a:rPr lang="en-US" b="1"/>
            <a:t>from pylab import rcParams</a:t>
          </a:r>
          <a:endParaRPr lang="en-US"/>
        </a:p>
      </dgm:t>
    </dgm:pt>
    <dgm:pt modelId="{69CF83AE-C239-470C-934F-7E481732F878}" type="parTrans" cxnId="{245BDF86-0080-4BED-B10A-825FA8822430}">
      <dgm:prSet/>
      <dgm:spPr/>
      <dgm:t>
        <a:bodyPr/>
        <a:lstStyle/>
        <a:p>
          <a:endParaRPr lang="en-US"/>
        </a:p>
      </dgm:t>
    </dgm:pt>
    <dgm:pt modelId="{DDB97551-356C-4272-954B-A751C1C0CBE1}" type="sibTrans" cxnId="{245BDF86-0080-4BED-B10A-825FA8822430}">
      <dgm:prSet/>
      <dgm:spPr/>
      <dgm:t>
        <a:bodyPr/>
        <a:lstStyle/>
        <a:p>
          <a:endParaRPr lang="en-US"/>
        </a:p>
      </dgm:t>
    </dgm:pt>
    <dgm:pt modelId="{64403BA0-14A3-4D27-BB4F-46265F42C891}">
      <dgm:prSet/>
      <dgm:spPr/>
      <dgm:t>
        <a:bodyPr/>
        <a:lstStyle/>
        <a:p>
          <a:r>
            <a:rPr lang="en-US" b="1"/>
            <a:t>import matplotlib</a:t>
          </a:r>
          <a:endParaRPr lang="en-US"/>
        </a:p>
      </dgm:t>
    </dgm:pt>
    <dgm:pt modelId="{41A1418D-3B82-4523-A026-CAA10E652CE1}" type="parTrans" cxnId="{EA41A4F6-04DE-47DF-8107-A9C595C99771}">
      <dgm:prSet/>
      <dgm:spPr/>
      <dgm:t>
        <a:bodyPr/>
        <a:lstStyle/>
        <a:p>
          <a:endParaRPr lang="en-US"/>
        </a:p>
      </dgm:t>
    </dgm:pt>
    <dgm:pt modelId="{691E8ED6-9267-4DE3-99F2-FC41CE0F13F2}" type="sibTrans" cxnId="{EA41A4F6-04DE-47DF-8107-A9C595C99771}">
      <dgm:prSet/>
      <dgm:spPr/>
      <dgm:t>
        <a:bodyPr/>
        <a:lstStyle/>
        <a:p>
          <a:endParaRPr lang="en-US"/>
        </a:p>
      </dgm:t>
    </dgm:pt>
    <dgm:pt modelId="{E353E7C7-4652-4037-89F6-DCE67364E117}">
      <dgm:prSet/>
      <dgm:spPr/>
      <dgm:t>
        <a:bodyPr/>
        <a:lstStyle/>
        <a:p>
          <a:r>
            <a:rPr lang="en-US" b="1"/>
            <a:t>from collections import Counter</a:t>
          </a:r>
          <a:endParaRPr lang="en-US"/>
        </a:p>
      </dgm:t>
    </dgm:pt>
    <dgm:pt modelId="{03E2723D-1D66-42AD-8D13-09B34AD34AC0}" type="parTrans" cxnId="{91880867-C968-41CC-974A-B8115184D817}">
      <dgm:prSet/>
      <dgm:spPr/>
      <dgm:t>
        <a:bodyPr/>
        <a:lstStyle/>
        <a:p>
          <a:endParaRPr lang="en-US"/>
        </a:p>
      </dgm:t>
    </dgm:pt>
    <dgm:pt modelId="{B5FF38D1-ACA7-49E7-9B3A-7AF9B0405C6D}" type="sibTrans" cxnId="{91880867-C968-41CC-974A-B8115184D817}">
      <dgm:prSet/>
      <dgm:spPr/>
      <dgm:t>
        <a:bodyPr/>
        <a:lstStyle/>
        <a:p>
          <a:endParaRPr lang="en-US"/>
        </a:p>
      </dgm:t>
    </dgm:pt>
    <dgm:pt modelId="{AE823F19-F6DF-4DD4-8F6F-EF15C5A88959}">
      <dgm:prSet/>
      <dgm:spPr/>
      <dgm:t>
        <a:bodyPr/>
        <a:lstStyle/>
        <a:p>
          <a:r>
            <a:rPr lang="en-US" b="1"/>
            <a:t>from sklearn import metrics</a:t>
          </a:r>
          <a:endParaRPr lang="en-US"/>
        </a:p>
      </dgm:t>
    </dgm:pt>
    <dgm:pt modelId="{0D257C61-03F3-49BD-A28C-1D255EB709D3}" type="parTrans" cxnId="{D3182B56-1A1F-4E4E-9B04-CE55930D8AB6}">
      <dgm:prSet/>
      <dgm:spPr/>
      <dgm:t>
        <a:bodyPr/>
        <a:lstStyle/>
        <a:p>
          <a:endParaRPr lang="en-US"/>
        </a:p>
      </dgm:t>
    </dgm:pt>
    <dgm:pt modelId="{03309061-96C1-4183-8373-4BC39A7336C9}" type="sibTrans" cxnId="{D3182B56-1A1F-4E4E-9B04-CE55930D8AB6}">
      <dgm:prSet/>
      <dgm:spPr/>
      <dgm:t>
        <a:bodyPr/>
        <a:lstStyle/>
        <a:p>
          <a:endParaRPr lang="en-US"/>
        </a:p>
      </dgm:t>
    </dgm:pt>
    <dgm:pt modelId="{10BC115D-89B3-4667-8270-66C58986A8C6}">
      <dgm:prSet/>
      <dgm:spPr/>
      <dgm:t>
        <a:bodyPr/>
        <a:lstStyle/>
        <a:p>
          <a:r>
            <a:rPr lang="en-US" b="1"/>
            <a:t>from sklearn.model_selection import  cross_val_score</a:t>
          </a:r>
          <a:endParaRPr lang="en-US"/>
        </a:p>
      </dgm:t>
    </dgm:pt>
    <dgm:pt modelId="{E466DBC9-12DB-4761-B0ED-4596693AA9CF}" type="parTrans" cxnId="{237D41A2-D3B9-49F7-BD23-B1586E680707}">
      <dgm:prSet/>
      <dgm:spPr/>
      <dgm:t>
        <a:bodyPr/>
        <a:lstStyle/>
        <a:p>
          <a:endParaRPr lang="en-US"/>
        </a:p>
      </dgm:t>
    </dgm:pt>
    <dgm:pt modelId="{B7F13C4F-DB3C-4B2C-8944-C5065CEB577D}" type="sibTrans" cxnId="{237D41A2-D3B9-49F7-BD23-B1586E680707}">
      <dgm:prSet/>
      <dgm:spPr/>
      <dgm:t>
        <a:bodyPr/>
        <a:lstStyle/>
        <a:p>
          <a:endParaRPr lang="en-US"/>
        </a:p>
      </dgm:t>
    </dgm:pt>
    <dgm:pt modelId="{DCA76B8A-A6CF-43FD-93F1-1B73FC1E6C8F}">
      <dgm:prSet/>
      <dgm:spPr/>
      <dgm:t>
        <a:bodyPr/>
        <a:lstStyle/>
        <a:p>
          <a:r>
            <a:rPr lang="en-US" b="1"/>
            <a:t>from sklearn.metrics import confusion_matrix</a:t>
          </a:r>
          <a:endParaRPr lang="en-US"/>
        </a:p>
      </dgm:t>
    </dgm:pt>
    <dgm:pt modelId="{CC4BA2F0-CDA7-4E72-9BEC-86593DBDED60}" type="parTrans" cxnId="{F46C19A1-7A4D-4188-98C0-36D8F5EBE8DA}">
      <dgm:prSet/>
      <dgm:spPr/>
      <dgm:t>
        <a:bodyPr/>
        <a:lstStyle/>
        <a:p>
          <a:endParaRPr lang="en-US"/>
        </a:p>
      </dgm:t>
    </dgm:pt>
    <dgm:pt modelId="{CD2EC12C-7E92-47DA-9A3B-5E8B4845168E}" type="sibTrans" cxnId="{F46C19A1-7A4D-4188-98C0-36D8F5EBE8DA}">
      <dgm:prSet/>
      <dgm:spPr/>
      <dgm:t>
        <a:bodyPr/>
        <a:lstStyle/>
        <a:p>
          <a:endParaRPr lang="en-US"/>
        </a:p>
      </dgm:t>
    </dgm:pt>
    <dgm:pt modelId="{8B910F20-7AA6-412C-BF71-EF2AB397D064}">
      <dgm:prSet/>
      <dgm:spPr/>
      <dgm:t>
        <a:bodyPr/>
        <a:lstStyle/>
        <a:p>
          <a:r>
            <a:rPr lang="en-US" b="1"/>
            <a:t>from sklearn.ensemble import RandomForestClassifier</a:t>
          </a:r>
          <a:endParaRPr lang="en-US"/>
        </a:p>
      </dgm:t>
    </dgm:pt>
    <dgm:pt modelId="{64183DEC-2836-4C96-B8D7-703BCE63866F}" type="parTrans" cxnId="{AED3CD07-A6CE-47E3-8AEF-5BD97A6FC694}">
      <dgm:prSet/>
      <dgm:spPr/>
      <dgm:t>
        <a:bodyPr/>
        <a:lstStyle/>
        <a:p>
          <a:endParaRPr lang="en-US"/>
        </a:p>
      </dgm:t>
    </dgm:pt>
    <dgm:pt modelId="{D79CECB5-92A3-4D82-AF77-95C9EB80A9A2}" type="sibTrans" cxnId="{AED3CD07-A6CE-47E3-8AEF-5BD97A6FC694}">
      <dgm:prSet/>
      <dgm:spPr/>
      <dgm:t>
        <a:bodyPr/>
        <a:lstStyle/>
        <a:p>
          <a:endParaRPr lang="en-US"/>
        </a:p>
      </dgm:t>
    </dgm:pt>
    <dgm:pt modelId="{4E81C39A-7349-46FC-A502-2146517E8C0F}">
      <dgm:prSet/>
      <dgm:spPr/>
      <dgm:t>
        <a:bodyPr/>
        <a:lstStyle/>
        <a:p>
          <a:r>
            <a:rPr lang="en-US" b="1"/>
            <a:t>from io import StringIO</a:t>
          </a:r>
          <a:endParaRPr lang="en-US"/>
        </a:p>
      </dgm:t>
    </dgm:pt>
    <dgm:pt modelId="{C1CB9490-24F8-4ECF-93AF-C35B011DE78C}" type="parTrans" cxnId="{CD2B2F02-BA32-4D1C-AC70-BA5EFEF89F95}">
      <dgm:prSet/>
      <dgm:spPr/>
      <dgm:t>
        <a:bodyPr/>
        <a:lstStyle/>
        <a:p>
          <a:endParaRPr lang="en-US"/>
        </a:p>
      </dgm:t>
    </dgm:pt>
    <dgm:pt modelId="{99B440D0-8BAB-4C2F-96E4-C1B49109E938}" type="sibTrans" cxnId="{CD2B2F02-BA32-4D1C-AC70-BA5EFEF89F95}">
      <dgm:prSet/>
      <dgm:spPr/>
      <dgm:t>
        <a:bodyPr/>
        <a:lstStyle/>
        <a:p>
          <a:endParaRPr lang="en-US"/>
        </a:p>
      </dgm:t>
    </dgm:pt>
    <dgm:pt modelId="{9CE1A4B2-7182-4CA7-9C42-A534047C67EE}">
      <dgm:prSet/>
      <dgm:spPr/>
      <dgm:t>
        <a:bodyPr/>
        <a:lstStyle/>
        <a:p>
          <a:r>
            <a:rPr lang="en-US" b="1"/>
            <a:t>from sklearn.tree import export_graphviz</a:t>
          </a:r>
          <a:endParaRPr lang="en-US"/>
        </a:p>
      </dgm:t>
    </dgm:pt>
    <dgm:pt modelId="{59F9CA26-EFF2-4ABB-811C-E6BFE39D024C}" type="parTrans" cxnId="{8B709EB6-DB45-4518-9608-A67E1A58BB8B}">
      <dgm:prSet/>
      <dgm:spPr/>
      <dgm:t>
        <a:bodyPr/>
        <a:lstStyle/>
        <a:p>
          <a:endParaRPr lang="en-US"/>
        </a:p>
      </dgm:t>
    </dgm:pt>
    <dgm:pt modelId="{366D8EFE-219F-4FA6-99B2-6F20C2C827C6}" type="sibTrans" cxnId="{8B709EB6-DB45-4518-9608-A67E1A58BB8B}">
      <dgm:prSet/>
      <dgm:spPr/>
      <dgm:t>
        <a:bodyPr/>
        <a:lstStyle/>
        <a:p>
          <a:endParaRPr lang="en-US"/>
        </a:p>
      </dgm:t>
    </dgm:pt>
    <dgm:pt modelId="{FC25ADD2-3929-4C7B-B6F8-189B2E95C723}">
      <dgm:prSet/>
      <dgm:spPr/>
      <dgm:t>
        <a:bodyPr/>
        <a:lstStyle/>
        <a:p>
          <a:r>
            <a:rPr lang="en-US" b="1"/>
            <a:t>from IPython.display import Image  </a:t>
          </a:r>
          <a:endParaRPr lang="en-US"/>
        </a:p>
      </dgm:t>
    </dgm:pt>
    <dgm:pt modelId="{17D679F6-E323-46FE-B99B-0BF1A2FDCC2A}" type="parTrans" cxnId="{88057971-C8F4-4772-A3E6-B8960436445F}">
      <dgm:prSet/>
      <dgm:spPr/>
      <dgm:t>
        <a:bodyPr/>
        <a:lstStyle/>
        <a:p>
          <a:endParaRPr lang="en-US"/>
        </a:p>
      </dgm:t>
    </dgm:pt>
    <dgm:pt modelId="{05305D3A-51E3-408D-8A4E-C8E1AB44D70A}" type="sibTrans" cxnId="{88057971-C8F4-4772-A3E6-B8960436445F}">
      <dgm:prSet/>
      <dgm:spPr/>
      <dgm:t>
        <a:bodyPr/>
        <a:lstStyle/>
        <a:p>
          <a:endParaRPr lang="en-US"/>
        </a:p>
      </dgm:t>
    </dgm:pt>
    <dgm:pt modelId="{DF3209B5-CB09-4956-BAC4-C117FE388371}">
      <dgm:prSet/>
      <dgm:spPr/>
      <dgm:t>
        <a:bodyPr/>
        <a:lstStyle/>
        <a:p>
          <a:r>
            <a:rPr lang="en-US" b="1"/>
            <a:t>from sklearn.tree import export_graphviz</a:t>
          </a:r>
          <a:endParaRPr lang="en-US"/>
        </a:p>
      </dgm:t>
    </dgm:pt>
    <dgm:pt modelId="{E21FEB6B-261A-4B8F-BF14-9B05B1EB3D5A}" type="parTrans" cxnId="{BF68527C-B9F9-46FC-98F1-EB566E96CA06}">
      <dgm:prSet/>
      <dgm:spPr/>
      <dgm:t>
        <a:bodyPr/>
        <a:lstStyle/>
        <a:p>
          <a:endParaRPr lang="en-US"/>
        </a:p>
      </dgm:t>
    </dgm:pt>
    <dgm:pt modelId="{EC3D781F-8D53-424C-89A3-5A2FD911A118}" type="sibTrans" cxnId="{BF68527C-B9F9-46FC-98F1-EB566E96CA06}">
      <dgm:prSet/>
      <dgm:spPr/>
      <dgm:t>
        <a:bodyPr/>
        <a:lstStyle/>
        <a:p>
          <a:endParaRPr lang="en-US"/>
        </a:p>
      </dgm:t>
    </dgm:pt>
    <dgm:pt modelId="{F14615C9-8211-4CEE-8ABE-F9E2A82B412D}">
      <dgm:prSet/>
      <dgm:spPr/>
      <dgm:t>
        <a:bodyPr/>
        <a:lstStyle/>
        <a:p>
          <a:r>
            <a:rPr lang="en-US" b="1"/>
            <a:t>import pydotplus# Export as dot file</a:t>
          </a:r>
          <a:endParaRPr lang="en-US"/>
        </a:p>
      </dgm:t>
    </dgm:pt>
    <dgm:pt modelId="{4A192AB5-C85C-4D3B-99E3-9F5466AF701D}" type="parTrans" cxnId="{3B562E8C-C7D6-4DB4-BC3A-CDE056D33BEB}">
      <dgm:prSet/>
      <dgm:spPr/>
      <dgm:t>
        <a:bodyPr/>
        <a:lstStyle/>
        <a:p>
          <a:endParaRPr lang="en-US"/>
        </a:p>
      </dgm:t>
    </dgm:pt>
    <dgm:pt modelId="{F722B143-D89E-4D4D-857C-CFB94733103B}" type="sibTrans" cxnId="{3B562E8C-C7D6-4DB4-BC3A-CDE056D33BEB}">
      <dgm:prSet/>
      <dgm:spPr/>
      <dgm:t>
        <a:bodyPr/>
        <a:lstStyle/>
        <a:p>
          <a:endParaRPr lang="en-US"/>
        </a:p>
      </dgm:t>
    </dgm:pt>
    <dgm:pt modelId="{1ED8DB0B-5F0F-42F5-8758-E8E4CDA4CE80}">
      <dgm:prSet/>
      <dgm:spPr/>
      <dgm:t>
        <a:bodyPr/>
        <a:lstStyle/>
        <a:p>
          <a:r>
            <a:rPr lang="en-US" b="1"/>
            <a:t>from sklearn.neighbors import KNeighborsClassifier</a:t>
          </a:r>
          <a:endParaRPr lang="en-US"/>
        </a:p>
      </dgm:t>
    </dgm:pt>
    <dgm:pt modelId="{878485F9-406D-483D-9F08-6CD895EE690A}" type="parTrans" cxnId="{9ADB7E24-60F1-42B3-A7C5-AD998DAE7D81}">
      <dgm:prSet/>
      <dgm:spPr/>
      <dgm:t>
        <a:bodyPr/>
        <a:lstStyle/>
        <a:p>
          <a:endParaRPr lang="en-US"/>
        </a:p>
      </dgm:t>
    </dgm:pt>
    <dgm:pt modelId="{515750B9-545A-4FF3-8C70-AFEDA0DBC13A}" type="sibTrans" cxnId="{9ADB7E24-60F1-42B3-A7C5-AD998DAE7D81}">
      <dgm:prSet/>
      <dgm:spPr/>
      <dgm:t>
        <a:bodyPr/>
        <a:lstStyle/>
        <a:p>
          <a:endParaRPr lang="en-US"/>
        </a:p>
      </dgm:t>
    </dgm:pt>
    <dgm:pt modelId="{E4EF66CD-B14D-46A6-85B3-2387F9183F4B}">
      <dgm:prSet/>
      <dgm:spPr/>
      <dgm:t>
        <a:bodyPr/>
        <a:lstStyle/>
        <a:p>
          <a:r>
            <a:rPr lang="en-US" b="1"/>
            <a:t>from sklearn import svm</a:t>
          </a:r>
          <a:endParaRPr lang="en-US"/>
        </a:p>
      </dgm:t>
    </dgm:pt>
    <dgm:pt modelId="{1096A44F-FBEC-4090-8461-9D690620F619}" type="parTrans" cxnId="{1925A0FA-A789-4C0F-A212-5BA9489AB261}">
      <dgm:prSet/>
      <dgm:spPr/>
      <dgm:t>
        <a:bodyPr/>
        <a:lstStyle/>
        <a:p>
          <a:endParaRPr lang="en-US"/>
        </a:p>
      </dgm:t>
    </dgm:pt>
    <dgm:pt modelId="{71A60834-EA89-4AF7-94BF-BC7619292DBA}" type="sibTrans" cxnId="{1925A0FA-A789-4C0F-A212-5BA9489AB261}">
      <dgm:prSet/>
      <dgm:spPr/>
      <dgm:t>
        <a:bodyPr/>
        <a:lstStyle/>
        <a:p>
          <a:endParaRPr lang="en-US"/>
        </a:p>
      </dgm:t>
    </dgm:pt>
    <dgm:pt modelId="{811E1146-ED47-DE48-B557-6AD51ABFBDA0}" type="pres">
      <dgm:prSet presAssocID="{CE2AE3E8-A97B-4F18-824F-D14A07FB2E7E}" presName="diagram" presStyleCnt="0">
        <dgm:presLayoutVars>
          <dgm:dir/>
          <dgm:resizeHandles val="exact"/>
        </dgm:presLayoutVars>
      </dgm:prSet>
      <dgm:spPr/>
    </dgm:pt>
    <dgm:pt modelId="{D0BB8726-2C45-CD44-8E7A-1D82C216FA65}" type="pres">
      <dgm:prSet presAssocID="{3B1E6987-6DD9-4A37-A161-17188DE6ED13}" presName="node" presStyleLbl="node1" presStyleIdx="0" presStyleCnt="23">
        <dgm:presLayoutVars>
          <dgm:bulletEnabled val="1"/>
        </dgm:presLayoutVars>
      </dgm:prSet>
      <dgm:spPr/>
    </dgm:pt>
    <dgm:pt modelId="{6313674E-B4AB-E141-92E7-1C90B5986C5C}" type="pres">
      <dgm:prSet presAssocID="{C1EF08E3-C463-49A6-9C45-87A1E7F80A43}" presName="sibTrans" presStyleLbl="sibTrans2D1" presStyleIdx="0" presStyleCnt="22"/>
      <dgm:spPr/>
    </dgm:pt>
    <dgm:pt modelId="{5C46BFEF-ED65-F54A-B37B-753B10AFE35D}" type="pres">
      <dgm:prSet presAssocID="{C1EF08E3-C463-49A6-9C45-87A1E7F80A43}" presName="connectorText" presStyleLbl="sibTrans2D1" presStyleIdx="0" presStyleCnt="22"/>
      <dgm:spPr/>
    </dgm:pt>
    <dgm:pt modelId="{DF85224E-D580-974E-B8BB-586893B4A7AA}" type="pres">
      <dgm:prSet presAssocID="{0E6EBF49-AC7F-46A4-84B4-6E8CCD3B3F0C}" presName="node" presStyleLbl="node1" presStyleIdx="1" presStyleCnt="23">
        <dgm:presLayoutVars>
          <dgm:bulletEnabled val="1"/>
        </dgm:presLayoutVars>
      </dgm:prSet>
      <dgm:spPr/>
    </dgm:pt>
    <dgm:pt modelId="{DE5F9CC4-0F22-DA48-9257-A0F7CF85F0CF}" type="pres">
      <dgm:prSet presAssocID="{6BF6ECB6-0F72-41F9-A5BF-0965715C9511}" presName="sibTrans" presStyleLbl="sibTrans2D1" presStyleIdx="1" presStyleCnt="22"/>
      <dgm:spPr/>
    </dgm:pt>
    <dgm:pt modelId="{D34879B6-428C-554A-90DB-A2EFEB3F8CC1}" type="pres">
      <dgm:prSet presAssocID="{6BF6ECB6-0F72-41F9-A5BF-0965715C9511}" presName="connectorText" presStyleLbl="sibTrans2D1" presStyleIdx="1" presStyleCnt="22"/>
      <dgm:spPr/>
    </dgm:pt>
    <dgm:pt modelId="{FF6E13A3-3088-8D4E-8EEA-4C6FA48AF888}" type="pres">
      <dgm:prSet presAssocID="{CCDD24D1-56BF-42EE-A7B6-00864D0DE033}" presName="node" presStyleLbl="node1" presStyleIdx="2" presStyleCnt="23">
        <dgm:presLayoutVars>
          <dgm:bulletEnabled val="1"/>
        </dgm:presLayoutVars>
      </dgm:prSet>
      <dgm:spPr/>
    </dgm:pt>
    <dgm:pt modelId="{39CCCBF0-8B5C-864D-9058-C626D6D1C27C}" type="pres">
      <dgm:prSet presAssocID="{0D3CC0E5-AC9B-419E-83FD-E3BBE9C09D8D}" presName="sibTrans" presStyleLbl="sibTrans2D1" presStyleIdx="2" presStyleCnt="22"/>
      <dgm:spPr/>
    </dgm:pt>
    <dgm:pt modelId="{92C7596E-721D-9744-A6B9-2B92042E2189}" type="pres">
      <dgm:prSet presAssocID="{0D3CC0E5-AC9B-419E-83FD-E3BBE9C09D8D}" presName="connectorText" presStyleLbl="sibTrans2D1" presStyleIdx="2" presStyleCnt="22"/>
      <dgm:spPr/>
    </dgm:pt>
    <dgm:pt modelId="{6E5000F0-67BC-9840-B08F-ED0505708147}" type="pres">
      <dgm:prSet presAssocID="{EF6954E0-490C-4486-B69B-9F377E7C48F6}" presName="node" presStyleLbl="node1" presStyleIdx="3" presStyleCnt="23">
        <dgm:presLayoutVars>
          <dgm:bulletEnabled val="1"/>
        </dgm:presLayoutVars>
      </dgm:prSet>
      <dgm:spPr/>
    </dgm:pt>
    <dgm:pt modelId="{CE078A61-0190-904B-8B06-326A47203C52}" type="pres">
      <dgm:prSet presAssocID="{0BDF7C48-B63B-4291-AC55-D427EFEEEB1E}" presName="sibTrans" presStyleLbl="sibTrans2D1" presStyleIdx="3" presStyleCnt="22"/>
      <dgm:spPr/>
    </dgm:pt>
    <dgm:pt modelId="{961C3BCD-E20E-E446-9142-485554B98CDD}" type="pres">
      <dgm:prSet presAssocID="{0BDF7C48-B63B-4291-AC55-D427EFEEEB1E}" presName="connectorText" presStyleLbl="sibTrans2D1" presStyleIdx="3" presStyleCnt="22"/>
      <dgm:spPr/>
    </dgm:pt>
    <dgm:pt modelId="{0BB3AFB6-7FAB-3247-9125-AB0E90FFD43D}" type="pres">
      <dgm:prSet presAssocID="{EA272536-A101-46BA-A621-11A0A0D080A6}" presName="node" presStyleLbl="node1" presStyleIdx="4" presStyleCnt="23">
        <dgm:presLayoutVars>
          <dgm:bulletEnabled val="1"/>
        </dgm:presLayoutVars>
      </dgm:prSet>
      <dgm:spPr/>
    </dgm:pt>
    <dgm:pt modelId="{90C35E00-2B63-5B41-9A5D-7DD3A9072CB5}" type="pres">
      <dgm:prSet presAssocID="{28803B21-F4E5-4F48-BC94-3D21BC1A157B}" presName="sibTrans" presStyleLbl="sibTrans2D1" presStyleIdx="4" presStyleCnt="22"/>
      <dgm:spPr/>
    </dgm:pt>
    <dgm:pt modelId="{44742B71-EA4D-FD43-9151-E98939A79C89}" type="pres">
      <dgm:prSet presAssocID="{28803B21-F4E5-4F48-BC94-3D21BC1A157B}" presName="connectorText" presStyleLbl="sibTrans2D1" presStyleIdx="4" presStyleCnt="22"/>
      <dgm:spPr/>
    </dgm:pt>
    <dgm:pt modelId="{E35640E8-58F0-8846-B3CE-A8847315B12A}" type="pres">
      <dgm:prSet presAssocID="{8FC41C30-0BF0-4948-8A0C-A034DF400F81}" presName="node" presStyleLbl="node1" presStyleIdx="5" presStyleCnt="23">
        <dgm:presLayoutVars>
          <dgm:bulletEnabled val="1"/>
        </dgm:presLayoutVars>
      </dgm:prSet>
      <dgm:spPr/>
    </dgm:pt>
    <dgm:pt modelId="{59919F72-BA61-B148-BD48-F2502FC022A2}" type="pres">
      <dgm:prSet presAssocID="{FCCB20AA-E122-45D0-9A45-D9D2428AFBB7}" presName="sibTrans" presStyleLbl="sibTrans2D1" presStyleIdx="5" presStyleCnt="22"/>
      <dgm:spPr/>
    </dgm:pt>
    <dgm:pt modelId="{51F01B84-A919-3040-BB6D-60C6DF89C0C9}" type="pres">
      <dgm:prSet presAssocID="{FCCB20AA-E122-45D0-9A45-D9D2428AFBB7}" presName="connectorText" presStyleLbl="sibTrans2D1" presStyleIdx="5" presStyleCnt="22"/>
      <dgm:spPr/>
    </dgm:pt>
    <dgm:pt modelId="{85786B9E-DB83-C942-A99D-0F6CF4D04881}" type="pres">
      <dgm:prSet presAssocID="{B1B39324-E434-4E80-A08D-A20B09FD99EA}" presName="node" presStyleLbl="node1" presStyleIdx="6" presStyleCnt="23">
        <dgm:presLayoutVars>
          <dgm:bulletEnabled val="1"/>
        </dgm:presLayoutVars>
      </dgm:prSet>
      <dgm:spPr/>
    </dgm:pt>
    <dgm:pt modelId="{3C1B84B0-EE95-BB4E-9129-16DB314114A8}" type="pres">
      <dgm:prSet presAssocID="{1D157E40-5F92-43A3-B241-C6900CA78F87}" presName="sibTrans" presStyleLbl="sibTrans2D1" presStyleIdx="6" presStyleCnt="22"/>
      <dgm:spPr/>
    </dgm:pt>
    <dgm:pt modelId="{4643DE4D-5B52-2D46-A1EE-741537BABEF8}" type="pres">
      <dgm:prSet presAssocID="{1D157E40-5F92-43A3-B241-C6900CA78F87}" presName="connectorText" presStyleLbl="sibTrans2D1" presStyleIdx="6" presStyleCnt="22"/>
      <dgm:spPr/>
    </dgm:pt>
    <dgm:pt modelId="{B4D5A1C5-7A2B-D048-9DE2-89FA17AE5140}" type="pres">
      <dgm:prSet presAssocID="{4F315A44-E332-4B45-AAA6-7E47D611E8B7}" presName="node" presStyleLbl="node1" presStyleIdx="7" presStyleCnt="23">
        <dgm:presLayoutVars>
          <dgm:bulletEnabled val="1"/>
        </dgm:presLayoutVars>
      </dgm:prSet>
      <dgm:spPr/>
    </dgm:pt>
    <dgm:pt modelId="{FF79619F-324F-BE48-98FC-9BC4198A35D6}" type="pres">
      <dgm:prSet presAssocID="{B4238FAB-C450-425B-A535-C0B9E90C887F}" presName="sibTrans" presStyleLbl="sibTrans2D1" presStyleIdx="7" presStyleCnt="22"/>
      <dgm:spPr/>
    </dgm:pt>
    <dgm:pt modelId="{65A7CD69-36B2-5C48-8C4B-A0030645D555}" type="pres">
      <dgm:prSet presAssocID="{B4238FAB-C450-425B-A535-C0B9E90C887F}" presName="connectorText" presStyleLbl="sibTrans2D1" presStyleIdx="7" presStyleCnt="22"/>
      <dgm:spPr/>
    </dgm:pt>
    <dgm:pt modelId="{E9B3C0A4-5028-FD42-84C3-0461721B9BB7}" type="pres">
      <dgm:prSet presAssocID="{B7295C06-2036-458A-8FBA-C7CF1CED53DB}" presName="node" presStyleLbl="node1" presStyleIdx="8" presStyleCnt="23">
        <dgm:presLayoutVars>
          <dgm:bulletEnabled val="1"/>
        </dgm:presLayoutVars>
      </dgm:prSet>
      <dgm:spPr/>
    </dgm:pt>
    <dgm:pt modelId="{66DE7EE8-CDD0-DC4D-BC9D-486ADC83412C}" type="pres">
      <dgm:prSet presAssocID="{3F412B64-00C8-482D-B8CA-944235FC6C43}" presName="sibTrans" presStyleLbl="sibTrans2D1" presStyleIdx="8" presStyleCnt="22"/>
      <dgm:spPr/>
    </dgm:pt>
    <dgm:pt modelId="{C279AC45-0C24-824B-B830-76236F820F02}" type="pres">
      <dgm:prSet presAssocID="{3F412B64-00C8-482D-B8CA-944235FC6C43}" presName="connectorText" presStyleLbl="sibTrans2D1" presStyleIdx="8" presStyleCnt="22"/>
      <dgm:spPr/>
    </dgm:pt>
    <dgm:pt modelId="{3B4E3CFB-BB8D-C94B-9202-65D636084B46}" type="pres">
      <dgm:prSet presAssocID="{9A83F667-6398-4B2B-9D9B-85F6AFD2EAB6}" presName="node" presStyleLbl="node1" presStyleIdx="9" presStyleCnt="23">
        <dgm:presLayoutVars>
          <dgm:bulletEnabled val="1"/>
        </dgm:presLayoutVars>
      </dgm:prSet>
      <dgm:spPr/>
    </dgm:pt>
    <dgm:pt modelId="{0898CDB7-6338-6F45-B904-4E7295059800}" type="pres">
      <dgm:prSet presAssocID="{DDB97551-356C-4272-954B-A751C1C0CBE1}" presName="sibTrans" presStyleLbl="sibTrans2D1" presStyleIdx="9" presStyleCnt="22"/>
      <dgm:spPr/>
    </dgm:pt>
    <dgm:pt modelId="{C9CAEB6E-B85F-D846-879A-F8CD72285288}" type="pres">
      <dgm:prSet presAssocID="{DDB97551-356C-4272-954B-A751C1C0CBE1}" presName="connectorText" presStyleLbl="sibTrans2D1" presStyleIdx="9" presStyleCnt="22"/>
      <dgm:spPr/>
    </dgm:pt>
    <dgm:pt modelId="{A0493D5F-3F43-FF46-8586-6A864801FD74}" type="pres">
      <dgm:prSet presAssocID="{64403BA0-14A3-4D27-BB4F-46265F42C891}" presName="node" presStyleLbl="node1" presStyleIdx="10" presStyleCnt="23">
        <dgm:presLayoutVars>
          <dgm:bulletEnabled val="1"/>
        </dgm:presLayoutVars>
      </dgm:prSet>
      <dgm:spPr/>
    </dgm:pt>
    <dgm:pt modelId="{4F9C6500-ED04-5F41-B135-BBB10F58441E}" type="pres">
      <dgm:prSet presAssocID="{691E8ED6-9267-4DE3-99F2-FC41CE0F13F2}" presName="sibTrans" presStyleLbl="sibTrans2D1" presStyleIdx="10" presStyleCnt="22"/>
      <dgm:spPr/>
    </dgm:pt>
    <dgm:pt modelId="{4A15FE1C-6FBA-0745-86D9-E73AE31856E6}" type="pres">
      <dgm:prSet presAssocID="{691E8ED6-9267-4DE3-99F2-FC41CE0F13F2}" presName="connectorText" presStyleLbl="sibTrans2D1" presStyleIdx="10" presStyleCnt="22"/>
      <dgm:spPr/>
    </dgm:pt>
    <dgm:pt modelId="{164AE27C-FAE4-B44A-B393-4849AF277571}" type="pres">
      <dgm:prSet presAssocID="{E353E7C7-4652-4037-89F6-DCE67364E117}" presName="node" presStyleLbl="node1" presStyleIdx="11" presStyleCnt="23">
        <dgm:presLayoutVars>
          <dgm:bulletEnabled val="1"/>
        </dgm:presLayoutVars>
      </dgm:prSet>
      <dgm:spPr/>
    </dgm:pt>
    <dgm:pt modelId="{7538C273-3E50-4644-AD29-CB956D58AE83}" type="pres">
      <dgm:prSet presAssocID="{B5FF38D1-ACA7-49E7-9B3A-7AF9B0405C6D}" presName="sibTrans" presStyleLbl="sibTrans2D1" presStyleIdx="11" presStyleCnt="22"/>
      <dgm:spPr/>
    </dgm:pt>
    <dgm:pt modelId="{A1D5BF01-E567-8347-A5AA-181374A81CD6}" type="pres">
      <dgm:prSet presAssocID="{B5FF38D1-ACA7-49E7-9B3A-7AF9B0405C6D}" presName="connectorText" presStyleLbl="sibTrans2D1" presStyleIdx="11" presStyleCnt="22"/>
      <dgm:spPr/>
    </dgm:pt>
    <dgm:pt modelId="{BBB77CF1-5A50-A048-ACC0-B3BA8437437D}" type="pres">
      <dgm:prSet presAssocID="{AE823F19-F6DF-4DD4-8F6F-EF15C5A88959}" presName="node" presStyleLbl="node1" presStyleIdx="12" presStyleCnt="23">
        <dgm:presLayoutVars>
          <dgm:bulletEnabled val="1"/>
        </dgm:presLayoutVars>
      </dgm:prSet>
      <dgm:spPr/>
    </dgm:pt>
    <dgm:pt modelId="{4224F8FB-EA7A-C54C-8867-08602FCF9C64}" type="pres">
      <dgm:prSet presAssocID="{03309061-96C1-4183-8373-4BC39A7336C9}" presName="sibTrans" presStyleLbl="sibTrans2D1" presStyleIdx="12" presStyleCnt="22"/>
      <dgm:spPr/>
    </dgm:pt>
    <dgm:pt modelId="{A1BF765C-B150-CD49-9CE0-D9D2095E42A0}" type="pres">
      <dgm:prSet presAssocID="{03309061-96C1-4183-8373-4BC39A7336C9}" presName="connectorText" presStyleLbl="sibTrans2D1" presStyleIdx="12" presStyleCnt="22"/>
      <dgm:spPr/>
    </dgm:pt>
    <dgm:pt modelId="{BB327EC8-341C-2D4A-8B2F-3B7E0F19A6B7}" type="pres">
      <dgm:prSet presAssocID="{10BC115D-89B3-4667-8270-66C58986A8C6}" presName="node" presStyleLbl="node1" presStyleIdx="13" presStyleCnt="23">
        <dgm:presLayoutVars>
          <dgm:bulletEnabled val="1"/>
        </dgm:presLayoutVars>
      </dgm:prSet>
      <dgm:spPr/>
    </dgm:pt>
    <dgm:pt modelId="{EA6E495C-A2BD-B840-9249-49D81D80AB2A}" type="pres">
      <dgm:prSet presAssocID="{B7F13C4F-DB3C-4B2C-8944-C5065CEB577D}" presName="sibTrans" presStyleLbl="sibTrans2D1" presStyleIdx="13" presStyleCnt="22"/>
      <dgm:spPr/>
    </dgm:pt>
    <dgm:pt modelId="{E72E82C1-9468-3E4A-A2C6-626535663574}" type="pres">
      <dgm:prSet presAssocID="{B7F13C4F-DB3C-4B2C-8944-C5065CEB577D}" presName="connectorText" presStyleLbl="sibTrans2D1" presStyleIdx="13" presStyleCnt="22"/>
      <dgm:spPr/>
    </dgm:pt>
    <dgm:pt modelId="{F1F86C75-EF9B-CE4F-B4FB-223734876BA3}" type="pres">
      <dgm:prSet presAssocID="{DCA76B8A-A6CF-43FD-93F1-1B73FC1E6C8F}" presName="node" presStyleLbl="node1" presStyleIdx="14" presStyleCnt="23">
        <dgm:presLayoutVars>
          <dgm:bulletEnabled val="1"/>
        </dgm:presLayoutVars>
      </dgm:prSet>
      <dgm:spPr/>
    </dgm:pt>
    <dgm:pt modelId="{D65294CC-4685-EE4E-B06D-66CEC81D0E6B}" type="pres">
      <dgm:prSet presAssocID="{CD2EC12C-7E92-47DA-9A3B-5E8B4845168E}" presName="sibTrans" presStyleLbl="sibTrans2D1" presStyleIdx="14" presStyleCnt="22"/>
      <dgm:spPr/>
    </dgm:pt>
    <dgm:pt modelId="{9949E91B-5DFD-434C-BCE5-9BEF57BFE5A6}" type="pres">
      <dgm:prSet presAssocID="{CD2EC12C-7E92-47DA-9A3B-5E8B4845168E}" presName="connectorText" presStyleLbl="sibTrans2D1" presStyleIdx="14" presStyleCnt="22"/>
      <dgm:spPr/>
    </dgm:pt>
    <dgm:pt modelId="{8C053D65-AA5D-DA4C-A3CC-43DC82D3B4BB}" type="pres">
      <dgm:prSet presAssocID="{8B910F20-7AA6-412C-BF71-EF2AB397D064}" presName="node" presStyleLbl="node1" presStyleIdx="15" presStyleCnt="23">
        <dgm:presLayoutVars>
          <dgm:bulletEnabled val="1"/>
        </dgm:presLayoutVars>
      </dgm:prSet>
      <dgm:spPr/>
    </dgm:pt>
    <dgm:pt modelId="{1A21DC58-13DC-4743-9B0C-749A144C40BC}" type="pres">
      <dgm:prSet presAssocID="{D79CECB5-92A3-4D82-AF77-95C9EB80A9A2}" presName="sibTrans" presStyleLbl="sibTrans2D1" presStyleIdx="15" presStyleCnt="22"/>
      <dgm:spPr/>
    </dgm:pt>
    <dgm:pt modelId="{A204D6DF-01E8-3342-B8B0-FC4E205F5D85}" type="pres">
      <dgm:prSet presAssocID="{D79CECB5-92A3-4D82-AF77-95C9EB80A9A2}" presName="connectorText" presStyleLbl="sibTrans2D1" presStyleIdx="15" presStyleCnt="22"/>
      <dgm:spPr/>
    </dgm:pt>
    <dgm:pt modelId="{A5D81800-F615-584F-A4BC-F7248D8D94F2}" type="pres">
      <dgm:prSet presAssocID="{4E81C39A-7349-46FC-A502-2146517E8C0F}" presName="node" presStyleLbl="node1" presStyleIdx="16" presStyleCnt="23">
        <dgm:presLayoutVars>
          <dgm:bulletEnabled val="1"/>
        </dgm:presLayoutVars>
      </dgm:prSet>
      <dgm:spPr/>
    </dgm:pt>
    <dgm:pt modelId="{323FCC35-D084-1748-845F-ABE5384819C5}" type="pres">
      <dgm:prSet presAssocID="{99B440D0-8BAB-4C2F-96E4-C1B49109E938}" presName="sibTrans" presStyleLbl="sibTrans2D1" presStyleIdx="16" presStyleCnt="22"/>
      <dgm:spPr/>
    </dgm:pt>
    <dgm:pt modelId="{88A6BB14-9097-9E41-A9C6-0E82E3798E13}" type="pres">
      <dgm:prSet presAssocID="{99B440D0-8BAB-4C2F-96E4-C1B49109E938}" presName="connectorText" presStyleLbl="sibTrans2D1" presStyleIdx="16" presStyleCnt="22"/>
      <dgm:spPr/>
    </dgm:pt>
    <dgm:pt modelId="{59BC712B-6B93-C840-BCE4-DACAEF431FA0}" type="pres">
      <dgm:prSet presAssocID="{9CE1A4B2-7182-4CA7-9C42-A534047C67EE}" presName="node" presStyleLbl="node1" presStyleIdx="17" presStyleCnt="23">
        <dgm:presLayoutVars>
          <dgm:bulletEnabled val="1"/>
        </dgm:presLayoutVars>
      </dgm:prSet>
      <dgm:spPr/>
    </dgm:pt>
    <dgm:pt modelId="{CD4DE463-94F7-0E46-8F7A-34D75692317A}" type="pres">
      <dgm:prSet presAssocID="{366D8EFE-219F-4FA6-99B2-6F20C2C827C6}" presName="sibTrans" presStyleLbl="sibTrans2D1" presStyleIdx="17" presStyleCnt="22"/>
      <dgm:spPr/>
    </dgm:pt>
    <dgm:pt modelId="{AB79E8BB-828F-0347-9B8A-83930177B5B8}" type="pres">
      <dgm:prSet presAssocID="{366D8EFE-219F-4FA6-99B2-6F20C2C827C6}" presName="connectorText" presStyleLbl="sibTrans2D1" presStyleIdx="17" presStyleCnt="22"/>
      <dgm:spPr/>
    </dgm:pt>
    <dgm:pt modelId="{2FC0A641-7EB1-5740-9839-2D0F1A1E8976}" type="pres">
      <dgm:prSet presAssocID="{FC25ADD2-3929-4C7B-B6F8-189B2E95C723}" presName="node" presStyleLbl="node1" presStyleIdx="18" presStyleCnt="23">
        <dgm:presLayoutVars>
          <dgm:bulletEnabled val="1"/>
        </dgm:presLayoutVars>
      </dgm:prSet>
      <dgm:spPr/>
    </dgm:pt>
    <dgm:pt modelId="{D8850900-F6B6-FB44-8871-8411F06D6D94}" type="pres">
      <dgm:prSet presAssocID="{05305D3A-51E3-408D-8A4E-C8E1AB44D70A}" presName="sibTrans" presStyleLbl="sibTrans2D1" presStyleIdx="18" presStyleCnt="22"/>
      <dgm:spPr/>
    </dgm:pt>
    <dgm:pt modelId="{647BDCB2-334D-2B42-A5BD-3FB3A289F62A}" type="pres">
      <dgm:prSet presAssocID="{05305D3A-51E3-408D-8A4E-C8E1AB44D70A}" presName="connectorText" presStyleLbl="sibTrans2D1" presStyleIdx="18" presStyleCnt="22"/>
      <dgm:spPr/>
    </dgm:pt>
    <dgm:pt modelId="{3B1AA02B-23A5-CB46-AFD4-F0DD37F23481}" type="pres">
      <dgm:prSet presAssocID="{DF3209B5-CB09-4956-BAC4-C117FE388371}" presName="node" presStyleLbl="node1" presStyleIdx="19" presStyleCnt="23">
        <dgm:presLayoutVars>
          <dgm:bulletEnabled val="1"/>
        </dgm:presLayoutVars>
      </dgm:prSet>
      <dgm:spPr/>
    </dgm:pt>
    <dgm:pt modelId="{C5828BB5-8557-7B49-A690-699848FEA469}" type="pres">
      <dgm:prSet presAssocID="{EC3D781F-8D53-424C-89A3-5A2FD911A118}" presName="sibTrans" presStyleLbl="sibTrans2D1" presStyleIdx="19" presStyleCnt="22"/>
      <dgm:spPr/>
    </dgm:pt>
    <dgm:pt modelId="{69F36B5F-0E24-3B40-806B-BC014F722EF3}" type="pres">
      <dgm:prSet presAssocID="{EC3D781F-8D53-424C-89A3-5A2FD911A118}" presName="connectorText" presStyleLbl="sibTrans2D1" presStyleIdx="19" presStyleCnt="22"/>
      <dgm:spPr/>
    </dgm:pt>
    <dgm:pt modelId="{4DC90671-478F-AD49-A0C8-B4F0E2BC86BA}" type="pres">
      <dgm:prSet presAssocID="{F14615C9-8211-4CEE-8ABE-F9E2A82B412D}" presName="node" presStyleLbl="node1" presStyleIdx="20" presStyleCnt="23">
        <dgm:presLayoutVars>
          <dgm:bulletEnabled val="1"/>
        </dgm:presLayoutVars>
      </dgm:prSet>
      <dgm:spPr/>
    </dgm:pt>
    <dgm:pt modelId="{773B722F-19C5-B946-83D4-5C25FA5B013E}" type="pres">
      <dgm:prSet presAssocID="{F722B143-D89E-4D4D-857C-CFB94733103B}" presName="sibTrans" presStyleLbl="sibTrans2D1" presStyleIdx="20" presStyleCnt="22"/>
      <dgm:spPr/>
    </dgm:pt>
    <dgm:pt modelId="{B9D65454-BB71-3C42-8806-8771A26E5F10}" type="pres">
      <dgm:prSet presAssocID="{F722B143-D89E-4D4D-857C-CFB94733103B}" presName="connectorText" presStyleLbl="sibTrans2D1" presStyleIdx="20" presStyleCnt="22"/>
      <dgm:spPr/>
    </dgm:pt>
    <dgm:pt modelId="{18399529-F560-A042-B441-B0BC57F4A3E6}" type="pres">
      <dgm:prSet presAssocID="{1ED8DB0B-5F0F-42F5-8758-E8E4CDA4CE80}" presName="node" presStyleLbl="node1" presStyleIdx="21" presStyleCnt="23">
        <dgm:presLayoutVars>
          <dgm:bulletEnabled val="1"/>
        </dgm:presLayoutVars>
      </dgm:prSet>
      <dgm:spPr/>
    </dgm:pt>
    <dgm:pt modelId="{8BF45E97-EFBA-6A4E-9DAB-77DF2A35E1CB}" type="pres">
      <dgm:prSet presAssocID="{515750B9-545A-4FF3-8C70-AFEDA0DBC13A}" presName="sibTrans" presStyleLbl="sibTrans2D1" presStyleIdx="21" presStyleCnt="22"/>
      <dgm:spPr/>
    </dgm:pt>
    <dgm:pt modelId="{319CD481-CDE8-5345-B4E7-C6FB6526EC0D}" type="pres">
      <dgm:prSet presAssocID="{515750B9-545A-4FF3-8C70-AFEDA0DBC13A}" presName="connectorText" presStyleLbl="sibTrans2D1" presStyleIdx="21" presStyleCnt="22"/>
      <dgm:spPr/>
    </dgm:pt>
    <dgm:pt modelId="{185DB50F-E0C9-184A-8128-FF5BE6EE8BF3}" type="pres">
      <dgm:prSet presAssocID="{E4EF66CD-B14D-46A6-85B3-2387F9183F4B}" presName="node" presStyleLbl="node1" presStyleIdx="22" presStyleCnt="23">
        <dgm:presLayoutVars>
          <dgm:bulletEnabled val="1"/>
        </dgm:presLayoutVars>
      </dgm:prSet>
      <dgm:spPr/>
    </dgm:pt>
  </dgm:ptLst>
  <dgm:cxnLst>
    <dgm:cxn modelId="{CD2B2F02-BA32-4D1C-AC70-BA5EFEF89F95}" srcId="{CE2AE3E8-A97B-4F18-824F-D14A07FB2E7E}" destId="{4E81C39A-7349-46FC-A502-2146517E8C0F}" srcOrd="16" destOrd="0" parTransId="{C1CB9490-24F8-4ECF-93AF-C35B011DE78C}" sibTransId="{99B440D0-8BAB-4C2F-96E4-C1B49109E938}"/>
    <dgm:cxn modelId="{7B607806-54F5-9B4F-83DE-1CE25C7D2871}" type="presOf" srcId="{9A83F667-6398-4B2B-9D9B-85F6AFD2EAB6}" destId="{3B4E3CFB-BB8D-C94B-9202-65D636084B46}" srcOrd="0" destOrd="0" presId="urn:microsoft.com/office/officeart/2005/8/layout/process5"/>
    <dgm:cxn modelId="{AED3CD07-A6CE-47E3-8AEF-5BD97A6FC694}" srcId="{CE2AE3E8-A97B-4F18-824F-D14A07FB2E7E}" destId="{8B910F20-7AA6-412C-BF71-EF2AB397D064}" srcOrd="15" destOrd="0" parTransId="{64183DEC-2836-4C96-B8D7-703BCE63866F}" sibTransId="{D79CECB5-92A3-4D82-AF77-95C9EB80A9A2}"/>
    <dgm:cxn modelId="{E975730C-F25C-1B41-AFE9-964C86BA6AFB}" type="presOf" srcId="{DDB97551-356C-4272-954B-A751C1C0CBE1}" destId="{0898CDB7-6338-6F45-B904-4E7295059800}" srcOrd="0" destOrd="0" presId="urn:microsoft.com/office/officeart/2005/8/layout/process5"/>
    <dgm:cxn modelId="{07C88B0C-EFC5-7447-BF65-E0F102688331}" type="presOf" srcId="{DF3209B5-CB09-4956-BAC4-C117FE388371}" destId="{3B1AA02B-23A5-CB46-AFD4-F0DD37F23481}" srcOrd="0" destOrd="0" presId="urn:microsoft.com/office/officeart/2005/8/layout/process5"/>
    <dgm:cxn modelId="{E80DFC12-26A2-9443-BAC3-BD19791F2BE4}" type="presOf" srcId="{E353E7C7-4652-4037-89F6-DCE67364E117}" destId="{164AE27C-FAE4-B44A-B393-4849AF277571}" srcOrd="0" destOrd="0" presId="urn:microsoft.com/office/officeart/2005/8/layout/process5"/>
    <dgm:cxn modelId="{C990DF13-26D5-0C41-88DB-76A21A12A253}" type="presOf" srcId="{8FC41C30-0BF0-4948-8A0C-A034DF400F81}" destId="{E35640E8-58F0-8846-B3CE-A8847315B12A}" srcOrd="0" destOrd="0" presId="urn:microsoft.com/office/officeart/2005/8/layout/process5"/>
    <dgm:cxn modelId="{C7BD371B-A25C-2C4F-A029-3886E5F89407}" type="presOf" srcId="{CCDD24D1-56BF-42EE-A7B6-00864D0DE033}" destId="{FF6E13A3-3088-8D4E-8EEA-4C6FA48AF888}" srcOrd="0" destOrd="0" presId="urn:microsoft.com/office/officeart/2005/8/layout/process5"/>
    <dgm:cxn modelId="{1D18751F-F144-494E-BB23-2B4EF1A9AF72}" type="presOf" srcId="{1D157E40-5F92-43A3-B241-C6900CA78F87}" destId="{4643DE4D-5B52-2D46-A1EE-741537BABEF8}" srcOrd="1" destOrd="0" presId="urn:microsoft.com/office/officeart/2005/8/layout/process5"/>
    <dgm:cxn modelId="{78E3E621-0FD1-B449-90D0-35C134D0C1B6}" type="presOf" srcId="{F14615C9-8211-4CEE-8ABE-F9E2A82B412D}" destId="{4DC90671-478F-AD49-A0C8-B4F0E2BC86BA}" srcOrd="0" destOrd="0" presId="urn:microsoft.com/office/officeart/2005/8/layout/process5"/>
    <dgm:cxn modelId="{2DB07E22-62C7-4496-A404-9275405071EA}" srcId="{CE2AE3E8-A97B-4F18-824F-D14A07FB2E7E}" destId="{0E6EBF49-AC7F-46A4-84B4-6E8CCD3B3F0C}" srcOrd="1" destOrd="0" parTransId="{9D2E5F16-4CC1-4799-86CD-2468745E1081}" sibTransId="{6BF6ECB6-0F72-41F9-A5BF-0965715C9511}"/>
    <dgm:cxn modelId="{9ADB7E24-60F1-42B3-A7C5-AD998DAE7D81}" srcId="{CE2AE3E8-A97B-4F18-824F-D14A07FB2E7E}" destId="{1ED8DB0B-5F0F-42F5-8758-E8E4CDA4CE80}" srcOrd="21" destOrd="0" parTransId="{878485F9-406D-483D-9F08-6CD895EE690A}" sibTransId="{515750B9-545A-4FF3-8C70-AFEDA0DBC13A}"/>
    <dgm:cxn modelId="{50DC4025-11A4-314B-80D9-8DD27014192F}" type="presOf" srcId="{AE823F19-F6DF-4DD4-8F6F-EF15C5A88959}" destId="{BBB77CF1-5A50-A048-ACC0-B3BA8437437D}" srcOrd="0" destOrd="0" presId="urn:microsoft.com/office/officeart/2005/8/layout/process5"/>
    <dgm:cxn modelId="{A365A325-4BF8-DE4B-9DF1-42051014C1E6}" type="presOf" srcId="{691E8ED6-9267-4DE3-99F2-FC41CE0F13F2}" destId="{4A15FE1C-6FBA-0745-86D9-E73AE31856E6}" srcOrd="1" destOrd="0" presId="urn:microsoft.com/office/officeart/2005/8/layout/process5"/>
    <dgm:cxn modelId="{C2B1E727-01A4-5B43-B5BF-44F883AA9616}" type="presOf" srcId="{4E81C39A-7349-46FC-A502-2146517E8C0F}" destId="{A5D81800-F615-584F-A4BC-F7248D8D94F2}" srcOrd="0" destOrd="0" presId="urn:microsoft.com/office/officeart/2005/8/layout/process5"/>
    <dgm:cxn modelId="{4BB41928-B471-714C-8A97-5DA545C0C5A6}" type="presOf" srcId="{4F315A44-E332-4B45-AAA6-7E47D611E8B7}" destId="{B4D5A1C5-7A2B-D048-9DE2-89FA17AE5140}" srcOrd="0" destOrd="0" presId="urn:microsoft.com/office/officeart/2005/8/layout/process5"/>
    <dgm:cxn modelId="{95629828-0B28-F743-A89D-D329DDF6DF9C}" type="presOf" srcId="{3F412B64-00C8-482D-B8CA-944235FC6C43}" destId="{C279AC45-0C24-824B-B830-76236F820F02}" srcOrd="1" destOrd="0" presId="urn:microsoft.com/office/officeart/2005/8/layout/process5"/>
    <dgm:cxn modelId="{A326382B-AEE2-854A-9F70-027AC13C9B8D}" type="presOf" srcId="{CD2EC12C-7E92-47DA-9A3B-5E8B4845168E}" destId="{9949E91B-5DFD-434C-BCE5-9BEF57BFE5A6}" srcOrd="1" destOrd="0" presId="urn:microsoft.com/office/officeart/2005/8/layout/process5"/>
    <dgm:cxn modelId="{F5A59D2B-AF02-D149-A4B7-4709EAC41736}" type="presOf" srcId="{6BF6ECB6-0F72-41F9-A5BF-0965715C9511}" destId="{DE5F9CC4-0F22-DA48-9257-A0F7CF85F0CF}" srcOrd="0" destOrd="0" presId="urn:microsoft.com/office/officeart/2005/8/layout/process5"/>
    <dgm:cxn modelId="{2F86502C-CF90-8C46-B81E-AE9C3F94B980}" type="presOf" srcId="{B4238FAB-C450-425B-A535-C0B9E90C887F}" destId="{65A7CD69-36B2-5C48-8C4B-A0030645D555}" srcOrd="1" destOrd="0" presId="urn:microsoft.com/office/officeart/2005/8/layout/process5"/>
    <dgm:cxn modelId="{3CA5C735-A5B7-7E4A-9045-05C7FE0B9416}" type="presOf" srcId="{EA272536-A101-46BA-A621-11A0A0D080A6}" destId="{0BB3AFB6-7FAB-3247-9125-AB0E90FFD43D}" srcOrd="0" destOrd="0" presId="urn:microsoft.com/office/officeart/2005/8/layout/process5"/>
    <dgm:cxn modelId="{337D8538-54A6-E545-97F6-EB87A904BB9E}" type="presOf" srcId="{F722B143-D89E-4D4D-857C-CFB94733103B}" destId="{B9D65454-BB71-3C42-8806-8771A26E5F10}" srcOrd="1" destOrd="0" presId="urn:microsoft.com/office/officeart/2005/8/layout/process5"/>
    <dgm:cxn modelId="{7E47DB3D-7A9A-5947-AFD5-08883C663DFE}" type="presOf" srcId="{B5FF38D1-ACA7-49E7-9B3A-7AF9B0405C6D}" destId="{A1D5BF01-E567-8347-A5AA-181374A81CD6}" srcOrd="1" destOrd="0" presId="urn:microsoft.com/office/officeart/2005/8/layout/process5"/>
    <dgm:cxn modelId="{B6CD993E-0D60-CE4F-B281-330C4F224771}" type="presOf" srcId="{28803B21-F4E5-4F48-BC94-3D21BC1A157B}" destId="{90C35E00-2B63-5B41-9A5D-7DD3A9072CB5}" srcOrd="0" destOrd="0" presId="urn:microsoft.com/office/officeart/2005/8/layout/process5"/>
    <dgm:cxn modelId="{8C8CCB3E-CC43-5E4D-BEE7-544125E28903}" type="presOf" srcId="{05305D3A-51E3-408D-8A4E-C8E1AB44D70A}" destId="{D8850900-F6B6-FB44-8871-8411F06D6D94}" srcOrd="0" destOrd="0" presId="urn:microsoft.com/office/officeart/2005/8/layout/process5"/>
    <dgm:cxn modelId="{5BB13E3F-B1E8-6B42-AFA1-97CBD9133A15}" type="presOf" srcId="{6BF6ECB6-0F72-41F9-A5BF-0965715C9511}" destId="{D34879B6-428C-554A-90DB-A2EFEB3F8CC1}" srcOrd="1" destOrd="0" presId="urn:microsoft.com/office/officeart/2005/8/layout/process5"/>
    <dgm:cxn modelId="{D5882740-1900-094F-A861-F1879A797B7F}" type="presOf" srcId="{515750B9-545A-4FF3-8C70-AFEDA0DBC13A}" destId="{8BF45E97-EFBA-6A4E-9DAB-77DF2A35E1CB}" srcOrd="0" destOrd="0" presId="urn:microsoft.com/office/officeart/2005/8/layout/process5"/>
    <dgm:cxn modelId="{B1E26243-CA88-684E-BD9C-31D9154385A6}" type="presOf" srcId="{0D3CC0E5-AC9B-419E-83FD-E3BBE9C09D8D}" destId="{39CCCBF0-8B5C-864D-9058-C626D6D1C27C}" srcOrd="0" destOrd="0" presId="urn:microsoft.com/office/officeart/2005/8/layout/process5"/>
    <dgm:cxn modelId="{A4ABA245-02C8-1B49-AB3C-84C73040D1D8}" type="presOf" srcId="{CE2AE3E8-A97B-4F18-824F-D14A07FB2E7E}" destId="{811E1146-ED47-DE48-B557-6AD51ABFBDA0}" srcOrd="0" destOrd="0" presId="urn:microsoft.com/office/officeart/2005/8/layout/process5"/>
    <dgm:cxn modelId="{D3121F46-0631-9442-8C68-318F8E028A16}" type="presOf" srcId="{C1EF08E3-C463-49A6-9C45-87A1E7F80A43}" destId="{5C46BFEF-ED65-F54A-B37B-753B10AFE35D}" srcOrd="1" destOrd="0" presId="urn:microsoft.com/office/officeart/2005/8/layout/process5"/>
    <dgm:cxn modelId="{BAE2B346-ED15-AC46-8ED9-708FF620D222}" type="presOf" srcId="{CD2EC12C-7E92-47DA-9A3B-5E8B4845168E}" destId="{D65294CC-4685-EE4E-B06D-66CEC81D0E6B}" srcOrd="0" destOrd="0" presId="urn:microsoft.com/office/officeart/2005/8/layout/process5"/>
    <dgm:cxn modelId="{22D3BD46-466D-3144-8A1A-F028CF0D31FB}" type="presOf" srcId="{0E6EBF49-AC7F-46A4-84B4-6E8CCD3B3F0C}" destId="{DF85224E-D580-974E-B8BB-586893B4A7AA}" srcOrd="0" destOrd="0" presId="urn:microsoft.com/office/officeart/2005/8/layout/process5"/>
    <dgm:cxn modelId="{5EB0074C-A0D0-F94F-B1E4-702E342B0C2A}" type="presOf" srcId="{8B910F20-7AA6-412C-BF71-EF2AB397D064}" destId="{8C053D65-AA5D-DA4C-A3CC-43DC82D3B4BB}" srcOrd="0" destOrd="0" presId="urn:microsoft.com/office/officeart/2005/8/layout/process5"/>
    <dgm:cxn modelId="{CCA8444C-55AE-1246-AA8E-48A1760D43BE}" type="presOf" srcId="{0BDF7C48-B63B-4291-AC55-D427EFEEEB1E}" destId="{CE078A61-0190-904B-8B06-326A47203C52}" srcOrd="0" destOrd="0" presId="urn:microsoft.com/office/officeart/2005/8/layout/process5"/>
    <dgm:cxn modelId="{2EC90652-2C8F-4241-ACBC-4EBA78C8C366}" srcId="{CE2AE3E8-A97B-4F18-824F-D14A07FB2E7E}" destId="{EA272536-A101-46BA-A621-11A0A0D080A6}" srcOrd="4" destOrd="0" parTransId="{5C306D58-8085-4327-9787-1F073C8AFD04}" sibTransId="{28803B21-F4E5-4F48-BC94-3D21BC1A157B}"/>
    <dgm:cxn modelId="{D3182B56-1A1F-4E4E-9B04-CE55930D8AB6}" srcId="{CE2AE3E8-A97B-4F18-824F-D14A07FB2E7E}" destId="{AE823F19-F6DF-4DD4-8F6F-EF15C5A88959}" srcOrd="12" destOrd="0" parTransId="{0D257C61-03F3-49BD-A28C-1D255EB709D3}" sibTransId="{03309061-96C1-4183-8373-4BC39A7336C9}"/>
    <dgm:cxn modelId="{F25B0A57-BB9C-9542-968B-24D872A1BE90}" type="presOf" srcId="{B7F13C4F-DB3C-4B2C-8944-C5065CEB577D}" destId="{EA6E495C-A2BD-B840-9249-49D81D80AB2A}" srcOrd="0" destOrd="0" presId="urn:microsoft.com/office/officeart/2005/8/layout/process5"/>
    <dgm:cxn modelId="{F4A40058-A433-3643-8510-4806A13D929B}" type="presOf" srcId="{28803B21-F4E5-4F48-BC94-3D21BC1A157B}" destId="{44742B71-EA4D-FD43-9151-E98939A79C89}" srcOrd="1" destOrd="0" presId="urn:microsoft.com/office/officeart/2005/8/layout/process5"/>
    <dgm:cxn modelId="{F04B1161-0468-8840-AE62-0FA2E4E41AF0}" type="presOf" srcId="{EC3D781F-8D53-424C-89A3-5A2FD911A118}" destId="{69F36B5F-0E24-3B40-806B-BC014F722EF3}" srcOrd="1" destOrd="0" presId="urn:microsoft.com/office/officeart/2005/8/layout/process5"/>
    <dgm:cxn modelId="{A2D4CE63-A279-4328-B4DC-F0B3BC4F7736}" srcId="{CE2AE3E8-A97B-4F18-824F-D14A07FB2E7E}" destId="{3B1E6987-6DD9-4A37-A161-17188DE6ED13}" srcOrd="0" destOrd="0" parTransId="{2B5FA647-74F7-44F0-9DC1-49244EB84276}" sibTransId="{C1EF08E3-C463-49A6-9C45-87A1E7F80A43}"/>
    <dgm:cxn modelId="{91880867-C968-41CC-974A-B8115184D817}" srcId="{CE2AE3E8-A97B-4F18-824F-D14A07FB2E7E}" destId="{E353E7C7-4652-4037-89F6-DCE67364E117}" srcOrd="11" destOrd="0" parTransId="{03E2723D-1D66-42AD-8D13-09B34AD34AC0}" sibTransId="{B5FF38D1-ACA7-49E7-9B3A-7AF9B0405C6D}"/>
    <dgm:cxn modelId="{4BDE306A-C4B6-1A42-9C2B-A64B8111FC29}" type="presOf" srcId="{03309061-96C1-4183-8373-4BC39A7336C9}" destId="{4224F8FB-EA7A-C54C-8867-08602FCF9C64}" srcOrd="0" destOrd="0" presId="urn:microsoft.com/office/officeart/2005/8/layout/process5"/>
    <dgm:cxn modelId="{C2D6606A-132C-5F44-9806-CB7C116069D3}" type="presOf" srcId="{366D8EFE-219F-4FA6-99B2-6F20C2C827C6}" destId="{CD4DE463-94F7-0E46-8F7A-34D75692317A}" srcOrd="0" destOrd="0" presId="urn:microsoft.com/office/officeart/2005/8/layout/process5"/>
    <dgm:cxn modelId="{EA2E4A6C-E225-A34E-AEED-2FDF3DF1648F}" type="presOf" srcId="{515750B9-545A-4FF3-8C70-AFEDA0DBC13A}" destId="{319CD481-CDE8-5345-B4E7-C6FB6526EC0D}" srcOrd="1" destOrd="0" presId="urn:microsoft.com/office/officeart/2005/8/layout/process5"/>
    <dgm:cxn modelId="{D2536B6C-185F-3742-9914-EA310998E8E5}" type="presOf" srcId="{64403BA0-14A3-4D27-BB4F-46265F42C891}" destId="{A0493D5F-3F43-FF46-8586-6A864801FD74}" srcOrd="0" destOrd="0" presId="urn:microsoft.com/office/officeart/2005/8/layout/process5"/>
    <dgm:cxn modelId="{5C19E170-BD90-0145-BE7B-3202911971D7}" type="presOf" srcId="{D79CECB5-92A3-4D82-AF77-95C9EB80A9A2}" destId="{A204D6DF-01E8-3342-B8B0-FC4E205F5D85}" srcOrd="1" destOrd="0" presId="urn:microsoft.com/office/officeart/2005/8/layout/process5"/>
    <dgm:cxn modelId="{45CA3371-FC0E-8041-8497-ABB26997282A}" type="presOf" srcId="{05305D3A-51E3-408D-8A4E-C8E1AB44D70A}" destId="{647BDCB2-334D-2B42-A5BD-3FB3A289F62A}" srcOrd="1" destOrd="0" presId="urn:microsoft.com/office/officeart/2005/8/layout/process5"/>
    <dgm:cxn modelId="{88057971-C8F4-4772-A3E6-B8960436445F}" srcId="{CE2AE3E8-A97B-4F18-824F-D14A07FB2E7E}" destId="{FC25ADD2-3929-4C7B-B6F8-189B2E95C723}" srcOrd="18" destOrd="0" parTransId="{17D679F6-E323-46FE-B99B-0BF1A2FDCC2A}" sibTransId="{05305D3A-51E3-408D-8A4E-C8E1AB44D70A}"/>
    <dgm:cxn modelId="{9E6C8E72-C633-6546-84E5-0E961BE98259}" type="presOf" srcId="{D79CECB5-92A3-4D82-AF77-95C9EB80A9A2}" destId="{1A21DC58-13DC-4743-9B0C-749A144C40BC}" srcOrd="0" destOrd="0" presId="urn:microsoft.com/office/officeart/2005/8/layout/process5"/>
    <dgm:cxn modelId="{4ED5EB74-02C8-A143-B2D3-3FC3FDE37782}" type="presOf" srcId="{1ED8DB0B-5F0F-42F5-8758-E8E4CDA4CE80}" destId="{18399529-F560-A042-B441-B0BC57F4A3E6}" srcOrd="0" destOrd="0" presId="urn:microsoft.com/office/officeart/2005/8/layout/process5"/>
    <dgm:cxn modelId="{B10D1C77-C56E-4E66-9D7D-BD6933030E3B}" srcId="{CE2AE3E8-A97B-4F18-824F-D14A07FB2E7E}" destId="{8FC41C30-0BF0-4948-8A0C-A034DF400F81}" srcOrd="5" destOrd="0" parTransId="{8F627F79-F146-4613-83CA-E562FCC769B4}" sibTransId="{FCCB20AA-E122-45D0-9A45-D9D2428AFBB7}"/>
    <dgm:cxn modelId="{7618247A-C015-2B41-B928-EE10209C158E}" type="presOf" srcId="{FCCB20AA-E122-45D0-9A45-D9D2428AFBB7}" destId="{51F01B84-A919-3040-BB6D-60C6DF89C0C9}" srcOrd="1" destOrd="0" presId="urn:microsoft.com/office/officeart/2005/8/layout/process5"/>
    <dgm:cxn modelId="{B16D467B-69B8-B345-A32D-EE3BA36B7745}" type="presOf" srcId="{B4238FAB-C450-425B-A535-C0B9E90C887F}" destId="{FF79619F-324F-BE48-98FC-9BC4198A35D6}" srcOrd="0" destOrd="0" presId="urn:microsoft.com/office/officeart/2005/8/layout/process5"/>
    <dgm:cxn modelId="{E540857B-D7B4-D843-A8FF-22EB133EE3A6}" type="presOf" srcId="{3F412B64-00C8-482D-B8CA-944235FC6C43}" destId="{66DE7EE8-CDD0-DC4D-BC9D-486ADC83412C}" srcOrd="0" destOrd="0" presId="urn:microsoft.com/office/officeart/2005/8/layout/process5"/>
    <dgm:cxn modelId="{6857B57B-81A4-8243-B981-9060EEC6A3C1}" type="presOf" srcId="{99B440D0-8BAB-4C2F-96E4-C1B49109E938}" destId="{88A6BB14-9097-9E41-A9C6-0E82E3798E13}" srcOrd="1" destOrd="0" presId="urn:microsoft.com/office/officeart/2005/8/layout/process5"/>
    <dgm:cxn modelId="{BF68527C-B9F9-46FC-98F1-EB566E96CA06}" srcId="{CE2AE3E8-A97B-4F18-824F-D14A07FB2E7E}" destId="{DF3209B5-CB09-4956-BAC4-C117FE388371}" srcOrd="19" destOrd="0" parTransId="{E21FEB6B-261A-4B8F-BF14-9B05B1EB3D5A}" sibTransId="{EC3D781F-8D53-424C-89A3-5A2FD911A118}"/>
    <dgm:cxn modelId="{C2D98C7D-24DB-4095-BF60-84570AC068C2}" srcId="{CE2AE3E8-A97B-4F18-824F-D14A07FB2E7E}" destId="{EF6954E0-490C-4486-B69B-9F377E7C48F6}" srcOrd="3" destOrd="0" parTransId="{6C02AE59-990C-435E-8A1B-83836DBCB5F7}" sibTransId="{0BDF7C48-B63B-4291-AC55-D427EFEEEB1E}"/>
    <dgm:cxn modelId="{57DEF785-AA1B-3F4F-BAFF-1E06E8DE4457}" type="presOf" srcId="{366D8EFE-219F-4FA6-99B2-6F20C2C827C6}" destId="{AB79E8BB-828F-0347-9B8A-83930177B5B8}" srcOrd="1" destOrd="0" presId="urn:microsoft.com/office/officeart/2005/8/layout/process5"/>
    <dgm:cxn modelId="{245BDF86-0080-4BED-B10A-825FA8822430}" srcId="{CE2AE3E8-A97B-4F18-824F-D14A07FB2E7E}" destId="{9A83F667-6398-4B2B-9D9B-85F6AFD2EAB6}" srcOrd="9" destOrd="0" parTransId="{69CF83AE-C239-470C-934F-7E481732F878}" sibTransId="{DDB97551-356C-4272-954B-A751C1C0CBE1}"/>
    <dgm:cxn modelId="{88E7018B-2D30-8D44-B6E5-D8A30591077D}" type="presOf" srcId="{9CE1A4B2-7182-4CA7-9C42-A534047C67EE}" destId="{59BC712B-6B93-C840-BCE4-DACAEF431FA0}" srcOrd="0" destOrd="0" presId="urn:microsoft.com/office/officeart/2005/8/layout/process5"/>
    <dgm:cxn modelId="{3B562E8C-C7D6-4DB4-BC3A-CDE056D33BEB}" srcId="{CE2AE3E8-A97B-4F18-824F-D14A07FB2E7E}" destId="{F14615C9-8211-4CEE-8ABE-F9E2A82B412D}" srcOrd="20" destOrd="0" parTransId="{4A192AB5-C85C-4D3B-99E3-9F5466AF701D}" sibTransId="{F722B143-D89E-4D4D-857C-CFB94733103B}"/>
    <dgm:cxn modelId="{8770448C-E849-4800-B386-CF334B17AD3F}" srcId="{CE2AE3E8-A97B-4F18-824F-D14A07FB2E7E}" destId="{4F315A44-E332-4B45-AAA6-7E47D611E8B7}" srcOrd="7" destOrd="0" parTransId="{FF475C42-8180-4E66-9646-85FCA4B02D79}" sibTransId="{B4238FAB-C450-425B-A535-C0B9E90C887F}"/>
    <dgm:cxn modelId="{B1378A8F-6A7D-B24B-AB63-AFD888DBB811}" type="presOf" srcId="{B7F13C4F-DB3C-4B2C-8944-C5065CEB577D}" destId="{E72E82C1-9468-3E4A-A2C6-626535663574}" srcOrd="1" destOrd="0" presId="urn:microsoft.com/office/officeart/2005/8/layout/process5"/>
    <dgm:cxn modelId="{5441D794-B04A-A540-BAE2-B05F993F63C6}" type="presOf" srcId="{99B440D0-8BAB-4C2F-96E4-C1B49109E938}" destId="{323FCC35-D084-1748-845F-ABE5384819C5}" srcOrd="0" destOrd="0" presId="urn:microsoft.com/office/officeart/2005/8/layout/process5"/>
    <dgm:cxn modelId="{19788B95-EA69-354F-A1AD-9B3083BE587B}" type="presOf" srcId="{DCA76B8A-A6CF-43FD-93F1-1B73FC1E6C8F}" destId="{F1F86C75-EF9B-CE4F-B4FB-223734876BA3}" srcOrd="0" destOrd="0" presId="urn:microsoft.com/office/officeart/2005/8/layout/process5"/>
    <dgm:cxn modelId="{C82C799B-9414-6C44-AFB9-6A954288D411}" type="presOf" srcId="{10BC115D-89B3-4667-8270-66C58986A8C6}" destId="{BB327EC8-341C-2D4A-8B2F-3B7E0F19A6B7}" srcOrd="0" destOrd="0" presId="urn:microsoft.com/office/officeart/2005/8/layout/process5"/>
    <dgm:cxn modelId="{FF97DBA0-BE88-482F-8E7F-FF50B9BB97E8}" srcId="{CE2AE3E8-A97B-4F18-824F-D14A07FB2E7E}" destId="{B1B39324-E434-4E80-A08D-A20B09FD99EA}" srcOrd="6" destOrd="0" parTransId="{0DBE431C-FF77-4615-ABF0-4286F86D2DC2}" sibTransId="{1D157E40-5F92-43A3-B241-C6900CA78F87}"/>
    <dgm:cxn modelId="{F46C19A1-7A4D-4188-98C0-36D8F5EBE8DA}" srcId="{CE2AE3E8-A97B-4F18-824F-D14A07FB2E7E}" destId="{DCA76B8A-A6CF-43FD-93F1-1B73FC1E6C8F}" srcOrd="14" destOrd="0" parTransId="{CC4BA2F0-CDA7-4E72-9BEC-86593DBDED60}" sibTransId="{CD2EC12C-7E92-47DA-9A3B-5E8B4845168E}"/>
    <dgm:cxn modelId="{237D41A2-D3B9-49F7-BD23-B1586E680707}" srcId="{CE2AE3E8-A97B-4F18-824F-D14A07FB2E7E}" destId="{10BC115D-89B3-4667-8270-66C58986A8C6}" srcOrd="13" destOrd="0" parTransId="{E466DBC9-12DB-4761-B0ED-4596693AA9CF}" sibTransId="{B7F13C4F-DB3C-4B2C-8944-C5065CEB577D}"/>
    <dgm:cxn modelId="{4B8432A3-60CB-0E44-8135-6DBBACF1663E}" type="presOf" srcId="{0BDF7C48-B63B-4291-AC55-D427EFEEEB1E}" destId="{961C3BCD-E20E-E446-9142-485554B98CDD}" srcOrd="1" destOrd="0" presId="urn:microsoft.com/office/officeart/2005/8/layout/process5"/>
    <dgm:cxn modelId="{03AA0AA4-8C11-9A42-8D40-6A7A734C5019}" type="presOf" srcId="{FCCB20AA-E122-45D0-9A45-D9D2428AFBB7}" destId="{59919F72-BA61-B148-BD48-F2502FC022A2}" srcOrd="0" destOrd="0" presId="urn:microsoft.com/office/officeart/2005/8/layout/process5"/>
    <dgm:cxn modelId="{1DB3C7AC-DA63-F34A-AC0C-E7031A0A83B6}" type="presOf" srcId="{B5FF38D1-ACA7-49E7-9B3A-7AF9B0405C6D}" destId="{7538C273-3E50-4644-AD29-CB956D58AE83}" srcOrd="0" destOrd="0" presId="urn:microsoft.com/office/officeart/2005/8/layout/process5"/>
    <dgm:cxn modelId="{7A398AAE-CB32-244D-9338-C07B3077B129}" type="presOf" srcId="{C1EF08E3-C463-49A6-9C45-87A1E7F80A43}" destId="{6313674E-B4AB-E141-92E7-1C90B5986C5C}" srcOrd="0" destOrd="0" presId="urn:microsoft.com/office/officeart/2005/8/layout/process5"/>
    <dgm:cxn modelId="{8B709EB6-DB45-4518-9608-A67E1A58BB8B}" srcId="{CE2AE3E8-A97B-4F18-824F-D14A07FB2E7E}" destId="{9CE1A4B2-7182-4CA7-9C42-A534047C67EE}" srcOrd="17" destOrd="0" parTransId="{59F9CA26-EFF2-4ABB-811C-E6BFE39D024C}" sibTransId="{366D8EFE-219F-4FA6-99B2-6F20C2C827C6}"/>
    <dgm:cxn modelId="{AFB7CBBE-5109-1D43-92D6-6D35D1BEF02C}" type="presOf" srcId="{F722B143-D89E-4D4D-857C-CFB94733103B}" destId="{773B722F-19C5-B946-83D4-5C25FA5B013E}" srcOrd="0" destOrd="0" presId="urn:microsoft.com/office/officeart/2005/8/layout/process5"/>
    <dgm:cxn modelId="{4551C2C4-6180-9043-A52C-C47C9B90335B}" type="presOf" srcId="{EC3D781F-8D53-424C-89A3-5A2FD911A118}" destId="{C5828BB5-8557-7B49-A690-699848FEA469}" srcOrd="0" destOrd="0" presId="urn:microsoft.com/office/officeart/2005/8/layout/process5"/>
    <dgm:cxn modelId="{93E835C7-D52B-DB47-88AA-3D5D55440EF8}" type="presOf" srcId="{0D3CC0E5-AC9B-419E-83FD-E3BBE9C09D8D}" destId="{92C7596E-721D-9744-A6B9-2B92042E2189}" srcOrd="1" destOrd="0" presId="urn:microsoft.com/office/officeart/2005/8/layout/process5"/>
    <dgm:cxn modelId="{9AE198D1-DBAE-CD48-866E-31C66ACC3D60}" type="presOf" srcId="{03309061-96C1-4183-8373-4BC39A7336C9}" destId="{A1BF765C-B150-CD49-9CE0-D9D2095E42A0}" srcOrd="1" destOrd="0" presId="urn:microsoft.com/office/officeart/2005/8/layout/process5"/>
    <dgm:cxn modelId="{97C4C8D9-2E20-694F-8FB2-AAA903BC7E75}" type="presOf" srcId="{1D157E40-5F92-43A3-B241-C6900CA78F87}" destId="{3C1B84B0-EE95-BB4E-9129-16DB314114A8}" srcOrd="0" destOrd="0" presId="urn:microsoft.com/office/officeart/2005/8/layout/process5"/>
    <dgm:cxn modelId="{FF0D68DD-F5A3-584D-B5B2-A1D398A1C481}" type="presOf" srcId="{691E8ED6-9267-4DE3-99F2-FC41CE0F13F2}" destId="{4F9C6500-ED04-5F41-B135-BBB10F58441E}" srcOrd="0" destOrd="0" presId="urn:microsoft.com/office/officeart/2005/8/layout/process5"/>
    <dgm:cxn modelId="{42EA8ADD-C469-4C44-8C31-B23045B8ACB9}" type="presOf" srcId="{3B1E6987-6DD9-4A37-A161-17188DE6ED13}" destId="{D0BB8726-2C45-CD44-8E7A-1D82C216FA65}" srcOrd="0" destOrd="0" presId="urn:microsoft.com/office/officeart/2005/8/layout/process5"/>
    <dgm:cxn modelId="{7374FDE0-B829-924A-9323-FCB944DA3CBE}" type="presOf" srcId="{DDB97551-356C-4272-954B-A751C1C0CBE1}" destId="{C9CAEB6E-B85F-D846-879A-F8CD72285288}" srcOrd="1" destOrd="0" presId="urn:microsoft.com/office/officeart/2005/8/layout/process5"/>
    <dgm:cxn modelId="{6D9912E2-65EB-498B-9657-512182404914}" srcId="{CE2AE3E8-A97B-4F18-824F-D14A07FB2E7E}" destId="{CCDD24D1-56BF-42EE-A7B6-00864D0DE033}" srcOrd="2" destOrd="0" parTransId="{A9D7CFC2-D68D-40E2-94CA-1972C4246719}" sibTransId="{0D3CC0E5-AC9B-419E-83FD-E3BBE9C09D8D}"/>
    <dgm:cxn modelId="{FF793AE3-C997-894F-B383-E19638C930F8}" type="presOf" srcId="{EF6954E0-490C-4486-B69B-9F377E7C48F6}" destId="{6E5000F0-67BC-9840-B08F-ED0505708147}" srcOrd="0" destOrd="0" presId="urn:microsoft.com/office/officeart/2005/8/layout/process5"/>
    <dgm:cxn modelId="{DB8CA2EE-1E43-413C-B62D-672F93F75EBA}" srcId="{CE2AE3E8-A97B-4F18-824F-D14A07FB2E7E}" destId="{B7295C06-2036-458A-8FBA-C7CF1CED53DB}" srcOrd="8" destOrd="0" parTransId="{EEC8713C-C569-410F-8289-D61F4F0E0B57}" sibTransId="{3F412B64-00C8-482D-B8CA-944235FC6C43}"/>
    <dgm:cxn modelId="{8E09E0F1-D4B7-0148-A1DF-150762CB1266}" type="presOf" srcId="{FC25ADD2-3929-4C7B-B6F8-189B2E95C723}" destId="{2FC0A641-7EB1-5740-9839-2D0F1A1E8976}" srcOrd="0" destOrd="0" presId="urn:microsoft.com/office/officeart/2005/8/layout/process5"/>
    <dgm:cxn modelId="{97E68EF4-0339-7B49-94B2-15374C7D516E}" type="presOf" srcId="{E4EF66CD-B14D-46A6-85B3-2387F9183F4B}" destId="{185DB50F-E0C9-184A-8128-FF5BE6EE8BF3}" srcOrd="0" destOrd="0" presId="urn:microsoft.com/office/officeart/2005/8/layout/process5"/>
    <dgm:cxn modelId="{D47712F6-EEF9-F44A-921D-AB1306140E97}" type="presOf" srcId="{B7295C06-2036-458A-8FBA-C7CF1CED53DB}" destId="{E9B3C0A4-5028-FD42-84C3-0461721B9BB7}" srcOrd="0" destOrd="0" presId="urn:microsoft.com/office/officeart/2005/8/layout/process5"/>
    <dgm:cxn modelId="{EA41A4F6-04DE-47DF-8107-A9C595C99771}" srcId="{CE2AE3E8-A97B-4F18-824F-D14A07FB2E7E}" destId="{64403BA0-14A3-4D27-BB4F-46265F42C891}" srcOrd="10" destOrd="0" parTransId="{41A1418D-3B82-4523-A026-CAA10E652CE1}" sibTransId="{691E8ED6-9267-4DE3-99F2-FC41CE0F13F2}"/>
    <dgm:cxn modelId="{057DF4F7-BFED-7C44-8CAD-6EF8ADE243C2}" type="presOf" srcId="{B1B39324-E434-4E80-A08D-A20B09FD99EA}" destId="{85786B9E-DB83-C942-A99D-0F6CF4D04881}" srcOrd="0" destOrd="0" presId="urn:microsoft.com/office/officeart/2005/8/layout/process5"/>
    <dgm:cxn modelId="{1925A0FA-A789-4C0F-A212-5BA9489AB261}" srcId="{CE2AE3E8-A97B-4F18-824F-D14A07FB2E7E}" destId="{E4EF66CD-B14D-46A6-85B3-2387F9183F4B}" srcOrd="22" destOrd="0" parTransId="{1096A44F-FBEC-4090-8461-9D690620F619}" sibTransId="{71A60834-EA89-4AF7-94BF-BC7619292DBA}"/>
    <dgm:cxn modelId="{33F07939-1105-EF40-BA99-5BC08ED69D4C}" type="presParOf" srcId="{811E1146-ED47-DE48-B557-6AD51ABFBDA0}" destId="{D0BB8726-2C45-CD44-8E7A-1D82C216FA65}" srcOrd="0" destOrd="0" presId="urn:microsoft.com/office/officeart/2005/8/layout/process5"/>
    <dgm:cxn modelId="{5113E679-C9CB-014D-8ABF-3A2E30BFA87D}" type="presParOf" srcId="{811E1146-ED47-DE48-B557-6AD51ABFBDA0}" destId="{6313674E-B4AB-E141-92E7-1C90B5986C5C}" srcOrd="1" destOrd="0" presId="urn:microsoft.com/office/officeart/2005/8/layout/process5"/>
    <dgm:cxn modelId="{E76DDD0D-45A8-9742-B529-A9C6005F9765}" type="presParOf" srcId="{6313674E-B4AB-E141-92E7-1C90B5986C5C}" destId="{5C46BFEF-ED65-F54A-B37B-753B10AFE35D}" srcOrd="0" destOrd="0" presId="urn:microsoft.com/office/officeart/2005/8/layout/process5"/>
    <dgm:cxn modelId="{5B3FFA51-F374-CE4D-B81A-873C8A2CB4E9}" type="presParOf" srcId="{811E1146-ED47-DE48-B557-6AD51ABFBDA0}" destId="{DF85224E-D580-974E-B8BB-586893B4A7AA}" srcOrd="2" destOrd="0" presId="urn:microsoft.com/office/officeart/2005/8/layout/process5"/>
    <dgm:cxn modelId="{12DC0020-25E6-E745-9C6F-5A3FBFCA4A07}" type="presParOf" srcId="{811E1146-ED47-DE48-B557-6AD51ABFBDA0}" destId="{DE5F9CC4-0F22-DA48-9257-A0F7CF85F0CF}" srcOrd="3" destOrd="0" presId="urn:microsoft.com/office/officeart/2005/8/layout/process5"/>
    <dgm:cxn modelId="{C04625AF-9756-D047-BB51-6210440F72FD}" type="presParOf" srcId="{DE5F9CC4-0F22-DA48-9257-A0F7CF85F0CF}" destId="{D34879B6-428C-554A-90DB-A2EFEB3F8CC1}" srcOrd="0" destOrd="0" presId="urn:microsoft.com/office/officeart/2005/8/layout/process5"/>
    <dgm:cxn modelId="{859AC66C-E7EA-1349-A2A9-41ECB034813A}" type="presParOf" srcId="{811E1146-ED47-DE48-B557-6AD51ABFBDA0}" destId="{FF6E13A3-3088-8D4E-8EEA-4C6FA48AF888}" srcOrd="4" destOrd="0" presId="urn:microsoft.com/office/officeart/2005/8/layout/process5"/>
    <dgm:cxn modelId="{EE37BCC9-1F10-9C47-995C-0D15A52E0079}" type="presParOf" srcId="{811E1146-ED47-DE48-B557-6AD51ABFBDA0}" destId="{39CCCBF0-8B5C-864D-9058-C626D6D1C27C}" srcOrd="5" destOrd="0" presId="urn:microsoft.com/office/officeart/2005/8/layout/process5"/>
    <dgm:cxn modelId="{37AA276C-261D-FA4F-A4E1-C07A32A6F348}" type="presParOf" srcId="{39CCCBF0-8B5C-864D-9058-C626D6D1C27C}" destId="{92C7596E-721D-9744-A6B9-2B92042E2189}" srcOrd="0" destOrd="0" presId="urn:microsoft.com/office/officeart/2005/8/layout/process5"/>
    <dgm:cxn modelId="{838FF680-9F20-1941-A176-F0C18479633D}" type="presParOf" srcId="{811E1146-ED47-DE48-B557-6AD51ABFBDA0}" destId="{6E5000F0-67BC-9840-B08F-ED0505708147}" srcOrd="6" destOrd="0" presId="urn:microsoft.com/office/officeart/2005/8/layout/process5"/>
    <dgm:cxn modelId="{155827EB-7558-6A43-998F-8F206AE54DDC}" type="presParOf" srcId="{811E1146-ED47-DE48-B557-6AD51ABFBDA0}" destId="{CE078A61-0190-904B-8B06-326A47203C52}" srcOrd="7" destOrd="0" presId="urn:microsoft.com/office/officeart/2005/8/layout/process5"/>
    <dgm:cxn modelId="{2A4D9C00-B57E-ED42-8A82-82AACA474660}" type="presParOf" srcId="{CE078A61-0190-904B-8B06-326A47203C52}" destId="{961C3BCD-E20E-E446-9142-485554B98CDD}" srcOrd="0" destOrd="0" presId="urn:microsoft.com/office/officeart/2005/8/layout/process5"/>
    <dgm:cxn modelId="{75BEB0AB-3488-A14E-BB6F-832FB9B9D4F8}" type="presParOf" srcId="{811E1146-ED47-DE48-B557-6AD51ABFBDA0}" destId="{0BB3AFB6-7FAB-3247-9125-AB0E90FFD43D}" srcOrd="8" destOrd="0" presId="urn:microsoft.com/office/officeart/2005/8/layout/process5"/>
    <dgm:cxn modelId="{21219E9B-4E08-5D4B-8D1F-9EC82101830C}" type="presParOf" srcId="{811E1146-ED47-DE48-B557-6AD51ABFBDA0}" destId="{90C35E00-2B63-5B41-9A5D-7DD3A9072CB5}" srcOrd="9" destOrd="0" presId="urn:microsoft.com/office/officeart/2005/8/layout/process5"/>
    <dgm:cxn modelId="{E7377556-8EE8-E948-B943-706B574B78A1}" type="presParOf" srcId="{90C35E00-2B63-5B41-9A5D-7DD3A9072CB5}" destId="{44742B71-EA4D-FD43-9151-E98939A79C89}" srcOrd="0" destOrd="0" presId="urn:microsoft.com/office/officeart/2005/8/layout/process5"/>
    <dgm:cxn modelId="{FD2674B7-1702-124B-8057-B557EA035254}" type="presParOf" srcId="{811E1146-ED47-DE48-B557-6AD51ABFBDA0}" destId="{E35640E8-58F0-8846-B3CE-A8847315B12A}" srcOrd="10" destOrd="0" presId="urn:microsoft.com/office/officeart/2005/8/layout/process5"/>
    <dgm:cxn modelId="{F7CD94B3-517F-7040-82B9-B3A49B8FC505}" type="presParOf" srcId="{811E1146-ED47-DE48-B557-6AD51ABFBDA0}" destId="{59919F72-BA61-B148-BD48-F2502FC022A2}" srcOrd="11" destOrd="0" presId="urn:microsoft.com/office/officeart/2005/8/layout/process5"/>
    <dgm:cxn modelId="{8BF67B10-3707-CA4D-927C-329C4294E3AB}" type="presParOf" srcId="{59919F72-BA61-B148-BD48-F2502FC022A2}" destId="{51F01B84-A919-3040-BB6D-60C6DF89C0C9}" srcOrd="0" destOrd="0" presId="urn:microsoft.com/office/officeart/2005/8/layout/process5"/>
    <dgm:cxn modelId="{81261941-84FF-F243-8FF1-194B3DD2F781}" type="presParOf" srcId="{811E1146-ED47-DE48-B557-6AD51ABFBDA0}" destId="{85786B9E-DB83-C942-A99D-0F6CF4D04881}" srcOrd="12" destOrd="0" presId="urn:microsoft.com/office/officeart/2005/8/layout/process5"/>
    <dgm:cxn modelId="{DFABD94E-9A88-D944-AFFF-864B73CBB1A0}" type="presParOf" srcId="{811E1146-ED47-DE48-B557-6AD51ABFBDA0}" destId="{3C1B84B0-EE95-BB4E-9129-16DB314114A8}" srcOrd="13" destOrd="0" presId="urn:microsoft.com/office/officeart/2005/8/layout/process5"/>
    <dgm:cxn modelId="{7594364A-8B79-2840-BCBA-2839879BCDF9}" type="presParOf" srcId="{3C1B84B0-EE95-BB4E-9129-16DB314114A8}" destId="{4643DE4D-5B52-2D46-A1EE-741537BABEF8}" srcOrd="0" destOrd="0" presId="urn:microsoft.com/office/officeart/2005/8/layout/process5"/>
    <dgm:cxn modelId="{3B8CD889-8DB3-6E4A-8BC0-4B0355CB0C47}" type="presParOf" srcId="{811E1146-ED47-DE48-B557-6AD51ABFBDA0}" destId="{B4D5A1C5-7A2B-D048-9DE2-89FA17AE5140}" srcOrd="14" destOrd="0" presId="urn:microsoft.com/office/officeart/2005/8/layout/process5"/>
    <dgm:cxn modelId="{EF75C5CE-768F-FB45-A99F-CF4323A0D24D}" type="presParOf" srcId="{811E1146-ED47-DE48-B557-6AD51ABFBDA0}" destId="{FF79619F-324F-BE48-98FC-9BC4198A35D6}" srcOrd="15" destOrd="0" presId="urn:microsoft.com/office/officeart/2005/8/layout/process5"/>
    <dgm:cxn modelId="{F262940F-9096-F145-858F-448B9A1B85BE}" type="presParOf" srcId="{FF79619F-324F-BE48-98FC-9BC4198A35D6}" destId="{65A7CD69-36B2-5C48-8C4B-A0030645D555}" srcOrd="0" destOrd="0" presId="urn:microsoft.com/office/officeart/2005/8/layout/process5"/>
    <dgm:cxn modelId="{71E4A9C7-77BB-EE4B-B5A6-CC5EA3312FBC}" type="presParOf" srcId="{811E1146-ED47-DE48-B557-6AD51ABFBDA0}" destId="{E9B3C0A4-5028-FD42-84C3-0461721B9BB7}" srcOrd="16" destOrd="0" presId="urn:microsoft.com/office/officeart/2005/8/layout/process5"/>
    <dgm:cxn modelId="{1C46EA28-6ABB-0D4F-9221-72AFE97D8B99}" type="presParOf" srcId="{811E1146-ED47-DE48-B557-6AD51ABFBDA0}" destId="{66DE7EE8-CDD0-DC4D-BC9D-486ADC83412C}" srcOrd="17" destOrd="0" presId="urn:microsoft.com/office/officeart/2005/8/layout/process5"/>
    <dgm:cxn modelId="{413DA6B5-938E-3347-B2B9-9CC92AAB02DD}" type="presParOf" srcId="{66DE7EE8-CDD0-DC4D-BC9D-486ADC83412C}" destId="{C279AC45-0C24-824B-B830-76236F820F02}" srcOrd="0" destOrd="0" presId="urn:microsoft.com/office/officeart/2005/8/layout/process5"/>
    <dgm:cxn modelId="{A20855CC-D4D2-EF4F-8089-6DAFB1958219}" type="presParOf" srcId="{811E1146-ED47-DE48-B557-6AD51ABFBDA0}" destId="{3B4E3CFB-BB8D-C94B-9202-65D636084B46}" srcOrd="18" destOrd="0" presId="urn:microsoft.com/office/officeart/2005/8/layout/process5"/>
    <dgm:cxn modelId="{66060963-4F32-2244-8E1D-D61904C98EC4}" type="presParOf" srcId="{811E1146-ED47-DE48-B557-6AD51ABFBDA0}" destId="{0898CDB7-6338-6F45-B904-4E7295059800}" srcOrd="19" destOrd="0" presId="urn:microsoft.com/office/officeart/2005/8/layout/process5"/>
    <dgm:cxn modelId="{8DBB0E49-466A-3B4E-BD30-2BAD17DC5441}" type="presParOf" srcId="{0898CDB7-6338-6F45-B904-4E7295059800}" destId="{C9CAEB6E-B85F-D846-879A-F8CD72285288}" srcOrd="0" destOrd="0" presId="urn:microsoft.com/office/officeart/2005/8/layout/process5"/>
    <dgm:cxn modelId="{20E18F96-12F3-CA4D-AD69-3A34F2BF8CB5}" type="presParOf" srcId="{811E1146-ED47-DE48-B557-6AD51ABFBDA0}" destId="{A0493D5F-3F43-FF46-8586-6A864801FD74}" srcOrd="20" destOrd="0" presId="urn:microsoft.com/office/officeart/2005/8/layout/process5"/>
    <dgm:cxn modelId="{AA258456-D3C4-C748-B26A-7C4EA234D7B3}" type="presParOf" srcId="{811E1146-ED47-DE48-B557-6AD51ABFBDA0}" destId="{4F9C6500-ED04-5F41-B135-BBB10F58441E}" srcOrd="21" destOrd="0" presId="urn:microsoft.com/office/officeart/2005/8/layout/process5"/>
    <dgm:cxn modelId="{C021C397-0DC8-E648-B1AD-72F0BF2278CF}" type="presParOf" srcId="{4F9C6500-ED04-5F41-B135-BBB10F58441E}" destId="{4A15FE1C-6FBA-0745-86D9-E73AE31856E6}" srcOrd="0" destOrd="0" presId="urn:microsoft.com/office/officeart/2005/8/layout/process5"/>
    <dgm:cxn modelId="{FA5A40CC-0CEA-B143-B7A4-4C0EAA2F6A21}" type="presParOf" srcId="{811E1146-ED47-DE48-B557-6AD51ABFBDA0}" destId="{164AE27C-FAE4-B44A-B393-4849AF277571}" srcOrd="22" destOrd="0" presId="urn:microsoft.com/office/officeart/2005/8/layout/process5"/>
    <dgm:cxn modelId="{2D8E3984-5C80-6F40-B72B-54D732A4343E}" type="presParOf" srcId="{811E1146-ED47-DE48-B557-6AD51ABFBDA0}" destId="{7538C273-3E50-4644-AD29-CB956D58AE83}" srcOrd="23" destOrd="0" presId="urn:microsoft.com/office/officeart/2005/8/layout/process5"/>
    <dgm:cxn modelId="{BF61B2E9-680B-CD4E-B9B9-D7B4185B09E7}" type="presParOf" srcId="{7538C273-3E50-4644-AD29-CB956D58AE83}" destId="{A1D5BF01-E567-8347-A5AA-181374A81CD6}" srcOrd="0" destOrd="0" presId="urn:microsoft.com/office/officeart/2005/8/layout/process5"/>
    <dgm:cxn modelId="{BB3DDA83-5D7D-A64F-8832-B59331A4515C}" type="presParOf" srcId="{811E1146-ED47-DE48-B557-6AD51ABFBDA0}" destId="{BBB77CF1-5A50-A048-ACC0-B3BA8437437D}" srcOrd="24" destOrd="0" presId="urn:microsoft.com/office/officeart/2005/8/layout/process5"/>
    <dgm:cxn modelId="{3461C2E8-F5D5-D343-A4CA-C9D542938412}" type="presParOf" srcId="{811E1146-ED47-DE48-B557-6AD51ABFBDA0}" destId="{4224F8FB-EA7A-C54C-8867-08602FCF9C64}" srcOrd="25" destOrd="0" presId="urn:microsoft.com/office/officeart/2005/8/layout/process5"/>
    <dgm:cxn modelId="{F3DBF1F8-8B95-1948-A591-80A1479A1013}" type="presParOf" srcId="{4224F8FB-EA7A-C54C-8867-08602FCF9C64}" destId="{A1BF765C-B150-CD49-9CE0-D9D2095E42A0}" srcOrd="0" destOrd="0" presId="urn:microsoft.com/office/officeart/2005/8/layout/process5"/>
    <dgm:cxn modelId="{5AD95A55-2037-BA47-AC2F-0FC25A7DEDD0}" type="presParOf" srcId="{811E1146-ED47-DE48-B557-6AD51ABFBDA0}" destId="{BB327EC8-341C-2D4A-8B2F-3B7E0F19A6B7}" srcOrd="26" destOrd="0" presId="urn:microsoft.com/office/officeart/2005/8/layout/process5"/>
    <dgm:cxn modelId="{1E6E538B-AD79-CC44-A45B-1C5846FFBCB7}" type="presParOf" srcId="{811E1146-ED47-DE48-B557-6AD51ABFBDA0}" destId="{EA6E495C-A2BD-B840-9249-49D81D80AB2A}" srcOrd="27" destOrd="0" presId="urn:microsoft.com/office/officeart/2005/8/layout/process5"/>
    <dgm:cxn modelId="{9DB55A25-9D74-3B4E-9722-246BEBFBD7A7}" type="presParOf" srcId="{EA6E495C-A2BD-B840-9249-49D81D80AB2A}" destId="{E72E82C1-9468-3E4A-A2C6-626535663574}" srcOrd="0" destOrd="0" presId="urn:microsoft.com/office/officeart/2005/8/layout/process5"/>
    <dgm:cxn modelId="{992C0198-5FC9-374A-B9E5-8C3CD9BC44DC}" type="presParOf" srcId="{811E1146-ED47-DE48-B557-6AD51ABFBDA0}" destId="{F1F86C75-EF9B-CE4F-B4FB-223734876BA3}" srcOrd="28" destOrd="0" presId="urn:microsoft.com/office/officeart/2005/8/layout/process5"/>
    <dgm:cxn modelId="{9F0598A0-DA01-1942-AEEB-545F0EA08A91}" type="presParOf" srcId="{811E1146-ED47-DE48-B557-6AD51ABFBDA0}" destId="{D65294CC-4685-EE4E-B06D-66CEC81D0E6B}" srcOrd="29" destOrd="0" presId="urn:microsoft.com/office/officeart/2005/8/layout/process5"/>
    <dgm:cxn modelId="{17A88C12-8AA8-3C4F-B36D-AE2A0931231C}" type="presParOf" srcId="{D65294CC-4685-EE4E-B06D-66CEC81D0E6B}" destId="{9949E91B-5DFD-434C-BCE5-9BEF57BFE5A6}" srcOrd="0" destOrd="0" presId="urn:microsoft.com/office/officeart/2005/8/layout/process5"/>
    <dgm:cxn modelId="{FC97D244-32E2-2B44-B09D-93ACD3077D6F}" type="presParOf" srcId="{811E1146-ED47-DE48-B557-6AD51ABFBDA0}" destId="{8C053D65-AA5D-DA4C-A3CC-43DC82D3B4BB}" srcOrd="30" destOrd="0" presId="urn:microsoft.com/office/officeart/2005/8/layout/process5"/>
    <dgm:cxn modelId="{B535CEAC-22B4-504C-A12C-6AEC714811D9}" type="presParOf" srcId="{811E1146-ED47-DE48-B557-6AD51ABFBDA0}" destId="{1A21DC58-13DC-4743-9B0C-749A144C40BC}" srcOrd="31" destOrd="0" presId="urn:microsoft.com/office/officeart/2005/8/layout/process5"/>
    <dgm:cxn modelId="{DAC4BC8A-0099-D043-A972-B475612B8659}" type="presParOf" srcId="{1A21DC58-13DC-4743-9B0C-749A144C40BC}" destId="{A204D6DF-01E8-3342-B8B0-FC4E205F5D85}" srcOrd="0" destOrd="0" presId="urn:microsoft.com/office/officeart/2005/8/layout/process5"/>
    <dgm:cxn modelId="{F76EEDA8-522A-8E4B-BC95-ADFE456F170A}" type="presParOf" srcId="{811E1146-ED47-DE48-B557-6AD51ABFBDA0}" destId="{A5D81800-F615-584F-A4BC-F7248D8D94F2}" srcOrd="32" destOrd="0" presId="urn:microsoft.com/office/officeart/2005/8/layout/process5"/>
    <dgm:cxn modelId="{9E5BD7C6-5758-6C49-A0B4-53083734CA58}" type="presParOf" srcId="{811E1146-ED47-DE48-B557-6AD51ABFBDA0}" destId="{323FCC35-D084-1748-845F-ABE5384819C5}" srcOrd="33" destOrd="0" presId="urn:microsoft.com/office/officeart/2005/8/layout/process5"/>
    <dgm:cxn modelId="{99D32BC1-B025-FF46-B2FD-9BE911D9741D}" type="presParOf" srcId="{323FCC35-D084-1748-845F-ABE5384819C5}" destId="{88A6BB14-9097-9E41-A9C6-0E82E3798E13}" srcOrd="0" destOrd="0" presId="urn:microsoft.com/office/officeart/2005/8/layout/process5"/>
    <dgm:cxn modelId="{864C5C00-F6E7-8643-9C56-D9C765A4CCEF}" type="presParOf" srcId="{811E1146-ED47-DE48-B557-6AD51ABFBDA0}" destId="{59BC712B-6B93-C840-BCE4-DACAEF431FA0}" srcOrd="34" destOrd="0" presId="urn:microsoft.com/office/officeart/2005/8/layout/process5"/>
    <dgm:cxn modelId="{FDCC5D87-77C3-DF43-BFB4-E48BC515D620}" type="presParOf" srcId="{811E1146-ED47-DE48-B557-6AD51ABFBDA0}" destId="{CD4DE463-94F7-0E46-8F7A-34D75692317A}" srcOrd="35" destOrd="0" presId="urn:microsoft.com/office/officeart/2005/8/layout/process5"/>
    <dgm:cxn modelId="{C09B15D1-045D-114A-A264-6A59B92FD4A3}" type="presParOf" srcId="{CD4DE463-94F7-0E46-8F7A-34D75692317A}" destId="{AB79E8BB-828F-0347-9B8A-83930177B5B8}" srcOrd="0" destOrd="0" presId="urn:microsoft.com/office/officeart/2005/8/layout/process5"/>
    <dgm:cxn modelId="{37C7ED90-2C63-C646-A1D7-982282FDC814}" type="presParOf" srcId="{811E1146-ED47-DE48-B557-6AD51ABFBDA0}" destId="{2FC0A641-7EB1-5740-9839-2D0F1A1E8976}" srcOrd="36" destOrd="0" presId="urn:microsoft.com/office/officeart/2005/8/layout/process5"/>
    <dgm:cxn modelId="{9EA0A575-C2F3-3A4D-9340-D766A018E4B5}" type="presParOf" srcId="{811E1146-ED47-DE48-B557-6AD51ABFBDA0}" destId="{D8850900-F6B6-FB44-8871-8411F06D6D94}" srcOrd="37" destOrd="0" presId="urn:microsoft.com/office/officeart/2005/8/layout/process5"/>
    <dgm:cxn modelId="{BC7450B6-1535-C742-97DA-D49C11D6EE99}" type="presParOf" srcId="{D8850900-F6B6-FB44-8871-8411F06D6D94}" destId="{647BDCB2-334D-2B42-A5BD-3FB3A289F62A}" srcOrd="0" destOrd="0" presId="urn:microsoft.com/office/officeart/2005/8/layout/process5"/>
    <dgm:cxn modelId="{B36D22D7-AAF9-FF47-BD22-06C4B6B62933}" type="presParOf" srcId="{811E1146-ED47-DE48-B557-6AD51ABFBDA0}" destId="{3B1AA02B-23A5-CB46-AFD4-F0DD37F23481}" srcOrd="38" destOrd="0" presId="urn:microsoft.com/office/officeart/2005/8/layout/process5"/>
    <dgm:cxn modelId="{CC421A3C-C37B-2E48-9692-A1A540280C81}" type="presParOf" srcId="{811E1146-ED47-DE48-B557-6AD51ABFBDA0}" destId="{C5828BB5-8557-7B49-A690-699848FEA469}" srcOrd="39" destOrd="0" presId="urn:microsoft.com/office/officeart/2005/8/layout/process5"/>
    <dgm:cxn modelId="{B9D72B69-BD37-7A47-9EE5-B6B7D4935FEB}" type="presParOf" srcId="{C5828BB5-8557-7B49-A690-699848FEA469}" destId="{69F36B5F-0E24-3B40-806B-BC014F722EF3}" srcOrd="0" destOrd="0" presId="urn:microsoft.com/office/officeart/2005/8/layout/process5"/>
    <dgm:cxn modelId="{E7C13993-DD8D-1A4B-84D5-2E1EF264372B}" type="presParOf" srcId="{811E1146-ED47-DE48-B557-6AD51ABFBDA0}" destId="{4DC90671-478F-AD49-A0C8-B4F0E2BC86BA}" srcOrd="40" destOrd="0" presId="urn:microsoft.com/office/officeart/2005/8/layout/process5"/>
    <dgm:cxn modelId="{AC6B60E1-66B9-5D44-ADE8-2A909F212229}" type="presParOf" srcId="{811E1146-ED47-DE48-B557-6AD51ABFBDA0}" destId="{773B722F-19C5-B946-83D4-5C25FA5B013E}" srcOrd="41" destOrd="0" presId="urn:microsoft.com/office/officeart/2005/8/layout/process5"/>
    <dgm:cxn modelId="{037CA5C6-7744-9541-A444-620443BA390E}" type="presParOf" srcId="{773B722F-19C5-B946-83D4-5C25FA5B013E}" destId="{B9D65454-BB71-3C42-8806-8771A26E5F10}" srcOrd="0" destOrd="0" presId="urn:microsoft.com/office/officeart/2005/8/layout/process5"/>
    <dgm:cxn modelId="{F686B5EC-04D0-734F-91BB-66F314C1269A}" type="presParOf" srcId="{811E1146-ED47-DE48-B557-6AD51ABFBDA0}" destId="{18399529-F560-A042-B441-B0BC57F4A3E6}" srcOrd="42" destOrd="0" presId="urn:microsoft.com/office/officeart/2005/8/layout/process5"/>
    <dgm:cxn modelId="{F26FB6F1-92AA-9843-8F83-935446EC49F4}" type="presParOf" srcId="{811E1146-ED47-DE48-B557-6AD51ABFBDA0}" destId="{8BF45E97-EFBA-6A4E-9DAB-77DF2A35E1CB}" srcOrd="43" destOrd="0" presId="urn:microsoft.com/office/officeart/2005/8/layout/process5"/>
    <dgm:cxn modelId="{D4757912-045B-624B-AB0D-70BBA582FFFE}" type="presParOf" srcId="{8BF45E97-EFBA-6A4E-9DAB-77DF2A35E1CB}" destId="{319CD481-CDE8-5345-B4E7-C6FB6526EC0D}" srcOrd="0" destOrd="0" presId="urn:microsoft.com/office/officeart/2005/8/layout/process5"/>
    <dgm:cxn modelId="{324AC565-A425-FE49-943E-472FB78E8D23}" type="presParOf" srcId="{811E1146-ED47-DE48-B557-6AD51ABFBDA0}" destId="{185DB50F-E0C9-184A-8128-FF5BE6EE8BF3}" srcOrd="4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F63FFA-380B-427A-A92A-F3D15CF1169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387462-F712-4FDF-B779-9532F18B1771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870DD6D-036A-4F03-B989-19FD8452A486}" type="parTrans" cxnId="{02CE2365-3065-4E82-B8DF-86169CE31A87}">
      <dgm:prSet/>
      <dgm:spPr/>
      <dgm:t>
        <a:bodyPr/>
        <a:lstStyle/>
        <a:p>
          <a:endParaRPr lang="en-US"/>
        </a:p>
      </dgm:t>
    </dgm:pt>
    <dgm:pt modelId="{93DC30F1-7EF1-4FB8-86CE-86ABBFD660DF}" type="sibTrans" cxnId="{02CE2365-3065-4E82-B8DF-86169CE31A87}">
      <dgm:prSet/>
      <dgm:spPr/>
      <dgm:t>
        <a:bodyPr/>
        <a:lstStyle/>
        <a:p>
          <a:endParaRPr lang="en-US"/>
        </a:p>
      </dgm:t>
    </dgm:pt>
    <dgm:pt modelId="{B8555709-292B-40EE-A569-F208C4FAB84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DDBAF173-F120-4C18-94B5-59FBCF434037}" type="parTrans" cxnId="{BBB303E6-2205-4073-9C93-B8769B446B59}">
      <dgm:prSet/>
      <dgm:spPr/>
      <dgm:t>
        <a:bodyPr/>
        <a:lstStyle/>
        <a:p>
          <a:endParaRPr lang="en-US"/>
        </a:p>
      </dgm:t>
    </dgm:pt>
    <dgm:pt modelId="{83CF73BF-9F5B-4E63-BA62-61D63CBF8E05}" type="sibTrans" cxnId="{BBB303E6-2205-4073-9C93-B8769B446B59}">
      <dgm:prSet/>
      <dgm:spPr/>
      <dgm:t>
        <a:bodyPr/>
        <a:lstStyle/>
        <a:p>
          <a:endParaRPr lang="en-US"/>
        </a:p>
      </dgm:t>
    </dgm:pt>
    <dgm:pt modelId="{BA8797FE-5147-4B43-B149-E779F7E09A70}">
      <dgm:prSet/>
      <dgm:spPr/>
      <dgm:t>
        <a:bodyPr/>
        <a:lstStyle/>
        <a:p>
          <a:r>
            <a:rPr lang="en-US"/>
            <a:t>K-nearest Neighbors</a:t>
          </a:r>
        </a:p>
      </dgm:t>
    </dgm:pt>
    <dgm:pt modelId="{041BFCA3-F538-4525-814B-B54C93EC4540}" type="parTrans" cxnId="{E7A2B04C-0527-4AB3-BFD9-15DC666EBAB4}">
      <dgm:prSet/>
      <dgm:spPr/>
      <dgm:t>
        <a:bodyPr/>
        <a:lstStyle/>
        <a:p>
          <a:endParaRPr lang="en-US"/>
        </a:p>
      </dgm:t>
    </dgm:pt>
    <dgm:pt modelId="{127D68DF-8CC5-4495-B045-FBE4AE4DF761}" type="sibTrans" cxnId="{E7A2B04C-0527-4AB3-BFD9-15DC666EBAB4}">
      <dgm:prSet/>
      <dgm:spPr/>
      <dgm:t>
        <a:bodyPr/>
        <a:lstStyle/>
        <a:p>
          <a:endParaRPr lang="en-US"/>
        </a:p>
      </dgm:t>
    </dgm:pt>
    <dgm:pt modelId="{451CA9F8-06CD-4A11-85EA-7996D509DA21}">
      <dgm:prSet/>
      <dgm:spPr/>
      <dgm:t>
        <a:bodyPr/>
        <a:lstStyle/>
        <a:p>
          <a:r>
            <a:rPr lang="en-US"/>
            <a:t>Support Vector Machine (SVM)</a:t>
          </a:r>
        </a:p>
      </dgm:t>
    </dgm:pt>
    <dgm:pt modelId="{0F827C4B-7883-4DD7-891A-2D8B0599FAAA}" type="parTrans" cxnId="{394E662F-13FA-4EC2-8D84-0EE54FF76F25}">
      <dgm:prSet/>
      <dgm:spPr/>
      <dgm:t>
        <a:bodyPr/>
        <a:lstStyle/>
        <a:p>
          <a:endParaRPr lang="en-US"/>
        </a:p>
      </dgm:t>
    </dgm:pt>
    <dgm:pt modelId="{9590CBD4-445D-4CB3-8E69-DC79D9A9B5F9}" type="sibTrans" cxnId="{394E662F-13FA-4EC2-8D84-0EE54FF76F25}">
      <dgm:prSet/>
      <dgm:spPr/>
      <dgm:t>
        <a:bodyPr/>
        <a:lstStyle/>
        <a:p>
          <a:endParaRPr lang="en-US"/>
        </a:p>
      </dgm:t>
    </dgm:pt>
    <dgm:pt modelId="{A7CBB65C-9CE1-AA46-BE95-B76AE4E0EFFB}">
      <dgm:prSet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9ADF5334-9E9F-D747-ABD3-A34ACD06DF59}" type="parTrans" cxnId="{D9AD2352-1E0F-CA40-A512-D702364C0B2B}">
      <dgm:prSet/>
      <dgm:spPr/>
      <dgm:t>
        <a:bodyPr/>
        <a:lstStyle/>
        <a:p>
          <a:endParaRPr lang="en-US"/>
        </a:p>
      </dgm:t>
    </dgm:pt>
    <dgm:pt modelId="{FA7EFA87-69BA-9A44-B5B4-D8BAF689D5C0}" type="sibTrans" cxnId="{D9AD2352-1E0F-CA40-A512-D702364C0B2B}">
      <dgm:prSet/>
      <dgm:spPr/>
      <dgm:t>
        <a:bodyPr/>
        <a:lstStyle/>
        <a:p>
          <a:endParaRPr lang="en-US"/>
        </a:p>
      </dgm:t>
    </dgm:pt>
    <dgm:pt modelId="{5D3702A2-FAC8-E647-B5F7-705D729E9ED3}" type="pres">
      <dgm:prSet presAssocID="{C0F63FFA-380B-427A-A92A-F3D15CF1169F}" presName="diagram" presStyleCnt="0">
        <dgm:presLayoutVars>
          <dgm:dir/>
          <dgm:resizeHandles val="exact"/>
        </dgm:presLayoutVars>
      </dgm:prSet>
      <dgm:spPr/>
    </dgm:pt>
    <dgm:pt modelId="{AC9F871D-EFC1-3645-ABB7-4736DAC5034C}" type="pres">
      <dgm:prSet presAssocID="{AF387462-F712-4FDF-B779-9532F18B1771}" presName="node" presStyleLbl="node1" presStyleIdx="0" presStyleCnt="5">
        <dgm:presLayoutVars>
          <dgm:bulletEnabled val="1"/>
        </dgm:presLayoutVars>
      </dgm:prSet>
      <dgm:spPr/>
    </dgm:pt>
    <dgm:pt modelId="{7ADD1C03-9A36-744B-9026-BAD706A0BBAA}" type="pres">
      <dgm:prSet presAssocID="{93DC30F1-7EF1-4FB8-86CE-86ABBFD660DF}" presName="sibTrans" presStyleCnt="0"/>
      <dgm:spPr/>
    </dgm:pt>
    <dgm:pt modelId="{6259069B-AF31-CA45-BB7C-7F79656ACA18}" type="pres">
      <dgm:prSet presAssocID="{B8555709-292B-40EE-A569-F208C4FAB84C}" presName="node" presStyleLbl="node1" presStyleIdx="1" presStyleCnt="5">
        <dgm:presLayoutVars>
          <dgm:bulletEnabled val="1"/>
        </dgm:presLayoutVars>
      </dgm:prSet>
      <dgm:spPr/>
    </dgm:pt>
    <dgm:pt modelId="{119A98D3-EB2A-C64E-A67F-7FF286020634}" type="pres">
      <dgm:prSet presAssocID="{83CF73BF-9F5B-4E63-BA62-61D63CBF8E05}" presName="sibTrans" presStyleCnt="0"/>
      <dgm:spPr/>
    </dgm:pt>
    <dgm:pt modelId="{FEAB970E-E1DA-9641-AB60-8A488128453F}" type="pres">
      <dgm:prSet presAssocID="{BA8797FE-5147-4B43-B149-E779F7E09A70}" presName="node" presStyleLbl="node1" presStyleIdx="2" presStyleCnt="5">
        <dgm:presLayoutVars>
          <dgm:bulletEnabled val="1"/>
        </dgm:presLayoutVars>
      </dgm:prSet>
      <dgm:spPr/>
    </dgm:pt>
    <dgm:pt modelId="{90720422-A3A0-0F4A-AB0C-9652B6A2D346}" type="pres">
      <dgm:prSet presAssocID="{127D68DF-8CC5-4495-B045-FBE4AE4DF761}" presName="sibTrans" presStyleCnt="0"/>
      <dgm:spPr/>
    </dgm:pt>
    <dgm:pt modelId="{B8156C2D-2303-D148-8499-49572D96FAF4}" type="pres">
      <dgm:prSet presAssocID="{451CA9F8-06CD-4A11-85EA-7996D509DA21}" presName="node" presStyleLbl="node1" presStyleIdx="3" presStyleCnt="5">
        <dgm:presLayoutVars>
          <dgm:bulletEnabled val="1"/>
        </dgm:presLayoutVars>
      </dgm:prSet>
      <dgm:spPr/>
    </dgm:pt>
    <dgm:pt modelId="{0265B5C2-7C39-2B46-AB1E-FD29B5450A96}" type="pres">
      <dgm:prSet presAssocID="{9590CBD4-445D-4CB3-8E69-DC79D9A9B5F9}" presName="sibTrans" presStyleCnt="0"/>
      <dgm:spPr/>
    </dgm:pt>
    <dgm:pt modelId="{C104B2A5-5674-D34A-A505-A8503333878C}" type="pres">
      <dgm:prSet presAssocID="{A7CBB65C-9CE1-AA46-BE95-B76AE4E0EFFB}" presName="node" presStyleLbl="node1" presStyleIdx="4" presStyleCnt="5">
        <dgm:presLayoutVars>
          <dgm:bulletEnabled val="1"/>
        </dgm:presLayoutVars>
      </dgm:prSet>
      <dgm:spPr/>
    </dgm:pt>
  </dgm:ptLst>
  <dgm:cxnLst>
    <dgm:cxn modelId="{394E662F-13FA-4EC2-8D84-0EE54FF76F25}" srcId="{C0F63FFA-380B-427A-A92A-F3D15CF1169F}" destId="{451CA9F8-06CD-4A11-85EA-7996D509DA21}" srcOrd="3" destOrd="0" parTransId="{0F827C4B-7883-4DD7-891A-2D8B0599FAAA}" sibTransId="{9590CBD4-445D-4CB3-8E69-DC79D9A9B5F9}"/>
    <dgm:cxn modelId="{E252BC34-E96B-6C4F-9651-169D85B6890B}" type="presOf" srcId="{AF387462-F712-4FDF-B779-9532F18B1771}" destId="{AC9F871D-EFC1-3645-ABB7-4736DAC5034C}" srcOrd="0" destOrd="0" presId="urn:microsoft.com/office/officeart/2005/8/layout/default"/>
    <dgm:cxn modelId="{E7A2B04C-0527-4AB3-BFD9-15DC666EBAB4}" srcId="{C0F63FFA-380B-427A-A92A-F3D15CF1169F}" destId="{BA8797FE-5147-4B43-B149-E779F7E09A70}" srcOrd="2" destOrd="0" parTransId="{041BFCA3-F538-4525-814B-B54C93EC4540}" sibTransId="{127D68DF-8CC5-4495-B045-FBE4AE4DF761}"/>
    <dgm:cxn modelId="{D9AD2352-1E0F-CA40-A512-D702364C0B2B}" srcId="{C0F63FFA-380B-427A-A92A-F3D15CF1169F}" destId="{A7CBB65C-9CE1-AA46-BE95-B76AE4E0EFFB}" srcOrd="4" destOrd="0" parTransId="{9ADF5334-9E9F-D747-ABD3-A34ACD06DF59}" sibTransId="{FA7EFA87-69BA-9A44-B5B4-D8BAF689D5C0}"/>
    <dgm:cxn modelId="{02CE2365-3065-4E82-B8DF-86169CE31A87}" srcId="{C0F63FFA-380B-427A-A92A-F3D15CF1169F}" destId="{AF387462-F712-4FDF-B779-9532F18B1771}" srcOrd="0" destOrd="0" parTransId="{3870DD6D-036A-4F03-B989-19FD8452A486}" sibTransId="{93DC30F1-7EF1-4FB8-86CE-86ABBFD660DF}"/>
    <dgm:cxn modelId="{6C86468F-6200-D648-A16F-59A16DD3F06A}" type="presOf" srcId="{A7CBB65C-9CE1-AA46-BE95-B76AE4E0EFFB}" destId="{C104B2A5-5674-D34A-A505-A8503333878C}" srcOrd="0" destOrd="0" presId="urn:microsoft.com/office/officeart/2005/8/layout/default"/>
    <dgm:cxn modelId="{89D0C2AD-1592-F64E-924E-70B7F6D9DC3B}" type="presOf" srcId="{BA8797FE-5147-4B43-B149-E779F7E09A70}" destId="{FEAB970E-E1DA-9641-AB60-8A488128453F}" srcOrd="0" destOrd="0" presId="urn:microsoft.com/office/officeart/2005/8/layout/default"/>
    <dgm:cxn modelId="{A087CDD0-A4DA-4B4D-B77E-A9332C890D43}" type="presOf" srcId="{B8555709-292B-40EE-A569-F208C4FAB84C}" destId="{6259069B-AF31-CA45-BB7C-7F79656ACA18}" srcOrd="0" destOrd="0" presId="urn:microsoft.com/office/officeart/2005/8/layout/default"/>
    <dgm:cxn modelId="{C8BDD7E5-9B24-624D-A8B6-BADD14AEC8B8}" type="presOf" srcId="{C0F63FFA-380B-427A-A92A-F3D15CF1169F}" destId="{5D3702A2-FAC8-E647-B5F7-705D729E9ED3}" srcOrd="0" destOrd="0" presId="urn:microsoft.com/office/officeart/2005/8/layout/default"/>
    <dgm:cxn modelId="{BBB303E6-2205-4073-9C93-B8769B446B59}" srcId="{C0F63FFA-380B-427A-A92A-F3D15CF1169F}" destId="{B8555709-292B-40EE-A569-F208C4FAB84C}" srcOrd="1" destOrd="0" parTransId="{DDBAF173-F120-4C18-94B5-59FBCF434037}" sibTransId="{83CF73BF-9F5B-4E63-BA62-61D63CBF8E05}"/>
    <dgm:cxn modelId="{7C1957E6-A945-D649-BB5F-C9378B3D2781}" type="presOf" srcId="{451CA9F8-06CD-4A11-85EA-7996D509DA21}" destId="{B8156C2D-2303-D148-8499-49572D96FAF4}" srcOrd="0" destOrd="0" presId="urn:microsoft.com/office/officeart/2005/8/layout/default"/>
    <dgm:cxn modelId="{C207696F-8FB4-384B-8581-2552B8AD3E13}" type="presParOf" srcId="{5D3702A2-FAC8-E647-B5F7-705D729E9ED3}" destId="{AC9F871D-EFC1-3645-ABB7-4736DAC5034C}" srcOrd="0" destOrd="0" presId="urn:microsoft.com/office/officeart/2005/8/layout/default"/>
    <dgm:cxn modelId="{F9D2A77A-DFA0-F641-B430-BFA611582823}" type="presParOf" srcId="{5D3702A2-FAC8-E647-B5F7-705D729E9ED3}" destId="{7ADD1C03-9A36-744B-9026-BAD706A0BBAA}" srcOrd="1" destOrd="0" presId="urn:microsoft.com/office/officeart/2005/8/layout/default"/>
    <dgm:cxn modelId="{2DFD21FD-7B99-5A46-ACB3-57382F64E813}" type="presParOf" srcId="{5D3702A2-FAC8-E647-B5F7-705D729E9ED3}" destId="{6259069B-AF31-CA45-BB7C-7F79656ACA18}" srcOrd="2" destOrd="0" presId="urn:microsoft.com/office/officeart/2005/8/layout/default"/>
    <dgm:cxn modelId="{D4D351D4-E45F-E04F-AC80-6B5785DE18DF}" type="presParOf" srcId="{5D3702A2-FAC8-E647-B5F7-705D729E9ED3}" destId="{119A98D3-EB2A-C64E-A67F-7FF286020634}" srcOrd="3" destOrd="0" presId="urn:microsoft.com/office/officeart/2005/8/layout/default"/>
    <dgm:cxn modelId="{CCE0A0F9-469B-F745-A080-E6EFCEFBDA9F}" type="presParOf" srcId="{5D3702A2-FAC8-E647-B5F7-705D729E9ED3}" destId="{FEAB970E-E1DA-9641-AB60-8A488128453F}" srcOrd="4" destOrd="0" presId="urn:microsoft.com/office/officeart/2005/8/layout/default"/>
    <dgm:cxn modelId="{CB41731C-9EF0-BF4D-B351-CF16D180D822}" type="presParOf" srcId="{5D3702A2-FAC8-E647-B5F7-705D729E9ED3}" destId="{90720422-A3A0-0F4A-AB0C-9652B6A2D346}" srcOrd="5" destOrd="0" presId="urn:microsoft.com/office/officeart/2005/8/layout/default"/>
    <dgm:cxn modelId="{42229FD5-D2A9-354F-AE6E-D28F2DE83DD9}" type="presParOf" srcId="{5D3702A2-FAC8-E647-B5F7-705D729E9ED3}" destId="{B8156C2D-2303-D148-8499-49572D96FAF4}" srcOrd="6" destOrd="0" presId="urn:microsoft.com/office/officeart/2005/8/layout/default"/>
    <dgm:cxn modelId="{56D05F3F-0BB2-C348-8FC5-857C56139202}" type="presParOf" srcId="{5D3702A2-FAC8-E647-B5F7-705D729E9ED3}" destId="{0265B5C2-7C39-2B46-AB1E-FD29B5450A96}" srcOrd="7" destOrd="0" presId="urn:microsoft.com/office/officeart/2005/8/layout/default"/>
    <dgm:cxn modelId="{343319C2-9D15-C640-B381-B58ED84B558C}" type="presParOf" srcId="{5D3702A2-FAC8-E647-B5F7-705D729E9ED3}" destId="{C104B2A5-5674-D34A-A505-A8503333878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FA82E-4C74-4205-9C54-51046D24CCC5}">
      <dsp:nvSpPr>
        <dsp:cNvPr id="0" name=""/>
        <dsp:cNvSpPr/>
      </dsp:nvSpPr>
      <dsp:spPr>
        <a:xfrm>
          <a:off x="4693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45F0F-E88B-4DD6-904F-9C450B7F2CE7}">
      <dsp:nvSpPr>
        <dsp:cNvPr id="0" name=""/>
        <dsp:cNvSpPr/>
      </dsp:nvSpPr>
      <dsp:spPr>
        <a:xfrm>
          <a:off x="4693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Acquisition</a:t>
          </a:r>
        </a:p>
      </dsp:txBody>
      <dsp:txXfrm>
        <a:off x="4693" y="950187"/>
        <a:ext cx="1356328" cy="653660"/>
      </dsp:txXfrm>
    </dsp:sp>
    <dsp:sp modelId="{E72ADD78-884F-4311-B460-70521F12F585}">
      <dsp:nvSpPr>
        <dsp:cNvPr id="0" name=""/>
        <dsp:cNvSpPr/>
      </dsp:nvSpPr>
      <dsp:spPr>
        <a:xfrm>
          <a:off x="4693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 Obtain the TMDB 5000 Movie Dataset from Kaggle.</a:t>
          </a:r>
          <a:endParaRPr lang="en-US" sz="1100" kern="1200"/>
        </a:p>
      </dsp:txBody>
      <dsp:txXfrm>
        <a:off x="4693" y="1674785"/>
        <a:ext cx="1356328" cy="2195062"/>
      </dsp:txXfrm>
    </dsp:sp>
    <dsp:sp modelId="{15EDA36B-C6F7-47B7-8578-089EDD79AAD7}">
      <dsp:nvSpPr>
        <dsp:cNvPr id="0" name=""/>
        <dsp:cNvSpPr/>
      </dsp:nvSpPr>
      <dsp:spPr>
        <a:xfrm>
          <a:off x="1598379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C8687-D185-44D7-825C-D427B9DB1E99}">
      <dsp:nvSpPr>
        <dsp:cNvPr id="0" name=""/>
        <dsp:cNvSpPr/>
      </dsp:nvSpPr>
      <dsp:spPr>
        <a:xfrm>
          <a:off x="1598379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Preprocessing &amp; Cleaning</a:t>
          </a:r>
        </a:p>
      </dsp:txBody>
      <dsp:txXfrm>
        <a:off x="1598379" y="950187"/>
        <a:ext cx="1356328" cy="653660"/>
      </dsp:txXfrm>
    </dsp:sp>
    <dsp:sp modelId="{518DCD06-6D4F-4DED-A1DE-515CEEE945FB}">
      <dsp:nvSpPr>
        <dsp:cNvPr id="0" name=""/>
        <dsp:cNvSpPr/>
      </dsp:nvSpPr>
      <dsp:spPr>
        <a:xfrm>
          <a:off x="1598379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Handle missing values, duplicates, and irrelevant features</a:t>
          </a:r>
          <a:endParaRPr lang="en-US" sz="1100" kern="1200"/>
        </a:p>
      </dsp:txBody>
      <dsp:txXfrm>
        <a:off x="1598379" y="1674785"/>
        <a:ext cx="1356328" cy="2195062"/>
      </dsp:txXfrm>
    </dsp:sp>
    <dsp:sp modelId="{95796F4C-3479-4A64-BCE0-F8D9EC650B8D}">
      <dsp:nvSpPr>
        <dsp:cNvPr id="0" name=""/>
        <dsp:cNvSpPr/>
      </dsp:nvSpPr>
      <dsp:spPr>
        <a:xfrm>
          <a:off x="3192064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4FBD-EA90-46FD-97D5-EC0AB1568A93}">
      <dsp:nvSpPr>
        <dsp:cNvPr id="0" name=""/>
        <dsp:cNvSpPr/>
      </dsp:nvSpPr>
      <dsp:spPr>
        <a:xfrm>
          <a:off x="3192064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3192064" y="950187"/>
        <a:ext cx="1356328" cy="653660"/>
      </dsp:txXfrm>
    </dsp:sp>
    <dsp:sp modelId="{97183C46-05EA-4481-8BEE-A8447D53C76C}">
      <dsp:nvSpPr>
        <dsp:cNvPr id="0" name=""/>
        <dsp:cNvSpPr/>
      </dsp:nvSpPr>
      <dsp:spPr>
        <a:xfrm>
          <a:off x="3192064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Perform exploratory analysis to understand the distribution of features and their relationships.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Visualize key insights through graphs and plots.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Generate a correlation matrix to identify significant feature correlations.</a:t>
          </a:r>
        </a:p>
      </dsp:txBody>
      <dsp:txXfrm>
        <a:off x="3192064" y="1674785"/>
        <a:ext cx="1356328" cy="2195062"/>
      </dsp:txXfrm>
    </dsp:sp>
    <dsp:sp modelId="{7C580B89-1E2E-4BEE-B8E4-FAF6A28E1553}">
      <dsp:nvSpPr>
        <dsp:cNvPr id="0" name=""/>
        <dsp:cNvSpPr/>
      </dsp:nvSpPr>
      <dsp:spPr>
        <a:xfrm>
          <a:off x="4785750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7D31E-0E3E-4462-99DD-73FF360C544A}">
      <dsp:nvSpPr>
        <dsp:cNvPr id="0" name=""/>
        <dsp:cNvSpPr/>
      </dsp:nvSpPr>
      <dsp:spPr>
        <a:xfrm>
          <a:off x="4785750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Feature Selection</a:t>
          </a:r>
        </a:p>
      </dsp:txBody>
      <dsp:txXfrm>
        <a:off x="4785750" y="950187"/>
        <a:ext cx="1356328" cy="653660"/>
      </dsp:txXfrm>
    </dsp:sp>
    <dsp:sp modelId="{E7A757F0-8584-419A-97F7-AD88C3E52781}">
      <dsp:nvSpPr>
        <dsp:cNvPr id="0" name=""/>
        <dsp:cNvSpPr/>
      </dsp:nvSpPr>
      <dsp:spPr>
        <a:xfrm>
          <a:off x="4785750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Identify features that have a strong correlation with movie success metrics.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Select relevant features to include in the predictive model.</a:t>
          </a:r>
        </a:p>
      </dsp:txBody>
      <dsp:txXfrm>
        <a:off x="4785750" y="1674785"/>
        <a:ext cx="1356328" cy="2195062"/>
      </dsp:txXfrm>
    </dsp:sp>
    <dsp:sp modelId="{31A954B1-4377-41C9-B6B3-CE3940637135}">
      <dsp:nvSpPr>
        <dsp:cNvPr id="0" name=""/>
        <dsp:cNvSpPr/>
      </dsp:nvSpPr>
      <dsp:spPr>
        <a:xfrm>
          <a:off x="6379435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1C04B-01B8-47AB-96B9-F2EC07ED4551}">
      <dsp:nvSpPr>
        <dsp:cNvPr id="0" name=""/>
        <dsp:cNvSpPr/>
      </dsp:nvSpPr>
      <dsp:spPr>
        <a:xfrm>
          <a:off x="6379435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Selection &amp; Preparation</a:t>
          </a:r>
        </a:p>
      </dsp:txBody>
      <dsp:txXfrm>
        <a:off x="6379435" y="950187"/>
        <a:ext cx="1356328" cy="653660"/>
      </dsp:txXfrm>
    </dsp:sp>
    <dsp:sp modelId="{18F3FF91-6E7A-4097-A209-1CE5E150FFC9}">
      <dsp:nvSpPr>
        <dsp:cNvPr id="0" name=""/>
        <dsp:cNvSpPr/>
      </dsp:nvSpPr>
      <dsp:spPr>
        <a:xfrm>
          <a:off x="6379435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Choose suitable supervised learning models for prediction (Decision Tree, Random Forest, K-nearest Neighbors, SVM).</a:t>
          </a:r>
          <a:endParaRPr lang="en-US" sz="1100" kern="1200" dirty="0"/>
        </a:p>
      </dsp:txBody>
      <dsp:txXfrm>
        <a:off x="6379435" y="1674785"/>
        <a:ext cx="1356328" cy="2195062"/>
      </dsp:txXfrm>
    </dsp:sp>
    <dsp:sp modelId="{636C7E16-7AE7-4839-8E1A-860C34492280}">
      <dsp:nvSpPr>
        <dsp:cNvPr id="0" name=""/>
        <dsp:cNvSpPr/>
      </dsp:nvSpPr>
      <dsp:spPr>
        <a:xfrm>
          <a:off x="7973121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0765D-D549-4DA4-8CC0-54EBCEB765C5}">
      <dsp:nvSpPr>
        <dsp:cNvPr id="0" name=""/>
        <dsp:cNvSpPr/>
      </dsp:nvSpPr>
      <dsp:spPr>
        <a:xfrm>
          <a:off x="7973121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Training &amp; Evaluation </a:t>
          </a:r>
        </a:p>
      </dsp:txBody>
      <dsp:txXfrm>
        <a:off x="7973121" y="950187"/>
        <a:ext cx="1356328" cy="653660"/>
      </dsp:txXfrm>
    </dsp:sp>
    <dsp:sp modelId="{3AA578AF-BF99-4319-8914-FE337BC0F817}">
      <dsp:nvSpPr>
        <dsp:cNvPr id="0" name=""/>
        <dsp:cNvSpPr/>
      </dsp:nvSpPr>
      <dsp:spPr>
        <a:xfrm>
          <a:off x="7973121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 each selected model on the training data.</a:t>
          </a:r>
          <a:endParaRPr lang="en-US" sz="1100" kern="1200" dirty="0"/>
        </a:p>
      </dsp:txBody>
      <dsp:txXfrm>
        <a:off x="7973121" y="1674785"/>
        <a:ext cx="1356328" cy="2195062"/>
      </dsp:txXfrm>
    </dsp:sp>
    <dsp:sp modelId="{CD735C51-BBF7-447D-8888-63FF68416244}">
      <dsp:nvSpPr>
        <dsp:cNvPr id="0" name=""/>
        <dsp:cNvSpPr/>
      </dsp:nvSpPr>
      <dsp:spPr>
        <a:xfrm>
          <a:off x="9566807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8D0E5-0C05-4224-9E30-EAA2E55B9A08}">
      <dsp:nvSpPr>
        <dsp:cNvPr id="0" name=""/>
        <dsp:cNvSpPr/>
      </dsp:nvSpPr>
      <dsp:spPr>
        <a:xfrm>
          <a:off x="9566807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Visualization &amp; Reporting</a:t>
          </a:r>
        </a:p>
      </dsp:txBody>
      <dsp:txXfrm>
        <a:off x="9566807" y="950187"/>
        <a:ext cx="1356328" cy="653660"/>
      </dsp:txXfrm>
    </dsp:sp>
    <dsp:sp modelId="{72C568E7-366B-4F49-80C9-1E13117BC016}">
      <dsp:nvSpPr>
        <dsp:cNvPr id="0" name=""/>
        <dsp:cNvSpPr/>
      </dsp:nvSpPr>
      <dsp:spPr>
        <a:xfrm>
          <a:off x="9566807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Create visualizations to present findings and insights.</a:t>
          </a:r>
          <a:endParaRPr lang="en-US" sz="1100" kern="1200" dirty="0"/>
        </a:p>
      </dsp:txBody>
      <dsp:txXfrm>
        <a:off x="9566807" y="1674785"/>
        <a:ext cx="1356328" cy="2195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B8726-2C45-CD44-8E7A-1D82C216FA65}">
      <dsp:nvSpPr>
        <dsp:cNvPr id="0" name=""/>
        <dsp:cNvSpPr/>
      </dsp:nvSpPr>
      <dsp:spPr>
        <a:xfrm>
          <a:off x="128271" y="1107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# Importing all necessary libraries</a:t>
          </a:r>
          <a:endParaRPr lang="en-US" sz="900" kern="1200"/>
        </a:p>
      </dsp:txBody>
      <dsp:txXfrm>
        <a:off x="151752" y="24588"/>
        <a:ext cx="1289199" cy="754735"/>
      </dsp:txXfrm>
    </dsp:sp>
    <dsp:sp modelId="{6313674E-B4AB-E141-92E7-1C90B5986C5C}">
      <dsp:nvSpPr>
        <dsp:cNvPr id="0" name=""/>
        <dsp:cNvSpPr/>
      </dsp:nvSpPr>
      <dsp:spPr>
        <a:xfrm>
          <a:off x="1582015" y="236271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82015" y="302545"/>
        <a:ext cx="198286" cy="198820"/>
      </dsp:txXfrm>
    </dsp:sp>
    <dsp:sp modelId="{DF85224E-D580-974E-B8BB-586893B4A7AA}">
      <dsp:nvSpPr>
        <dsp:cNvPr id="0" name=""/>
        <dsp:cNvSpPr/>
      </dsp:nvSpPr>
      <dsp:spPr>
        <a:xfrm>
          <a:off x="1998897" y="1107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307206"/>
            <a:satOff val="-792"/>
            <a:lumOff val="-5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import json </a:t>
          </a:r>
          <a:endParaRPr lang="en-US" sz="900" kern="1200"/>
        </a:p>
      </dsp:txBody>
      <dsp:txXfrm>
        <a:off x="2022378" y="24588"/>
        <a:ext cx="1289199" cy="754735"/>
      </dsp:txXfrm>
    </dsp:sp>
    <dsp:sp modelId="{DE5F9CC4-0F22-DA48-9257-A0F7CF85F0CF}">
      <dsp:nvSpPr>
        <dsp:cNvPr id="0" name=""/>
        <dsp:cNvSpPr/>
      </dsp:nvSpPr>
      <dsp:spPr>
        <a:xfrm>
          <a:off x="3452641" y="236271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21835"/>
            <a:satOff val="-829"/>
            <a:lumOff val="-5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52641" y="302545"/>
        <a:ext cx="198286" cy="198820"/>
      </dsp:txXfrm>
    </dsp:sp>
    <dsp:sp modelId="{FF6E13A3-3088-8D4E-8EEA-4C6FA48AF888}">
      <dsp:nvSpPr>
        <dsp:cNvPr id="0" name=""/>
        <dsp:cNvSpPr/>
      </dsp:nvSpPr>
      <dsp:spPr>
        <a:xfrm>
          <a:off x="3869524" y="1107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614413"/>
            <a:satOff val="-1584"/>
            <a:lumOff val="-10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import numpy as np # linear algebra</a:t>
          </a:r>
          <a:endParaRPr lang="en-US" sz="900" kern="1200"/>
        </a:p>
      </dsp:txBody>
      <dsp:txXfrm>
        <a:off x="3893005" y="24588"/>
        <a:ext cx="1289199" cy="754735"/>
      </dsp:txXfrm>
    </dsp:sp>
    <dsp:sp modelId="{39CCCBF0-8B5C-864D-9058-C626D6D1C27C}">
      <dsp:nvSpPr>
        <dsp:cNvPr id="0" name=""/>
        <dsp:cNvSpPr/>
      </dsp:nvSpPr>
      <dsp:spPr>
        <a:xfrm>
          <a:off x="5323268" y="236271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43671"/>
            <a:satOff val="-1659"/>
            <a:lumOff val="-11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323268" y="302545"/>
        <a:ext cx="198286" cy="198820"/>
      </dsp:txXfrm>
    </dsp:sp>
    <dsp:sp modelId="{6E5000F0-67BC-9840-B08F-ED0505708147}">
      <dsp:nvSpPr>
        <dsp:cNvPr id="0" name=""/>
        <dsp:cNvSpPr/>
      </dsp:nvSpPr>
      <dsp:spPr>
        <a:xfrm>
          <a:off x="5740150" y="1107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921619"/>
            <a:satOff val="-2375"/>
            <a:lumOff val="-16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import pandas as pd # data processing, CSV file I/O (e.g. pd.read_csv)</a:t>
          </a:r>
          <a:endParaRPr lang="en-US" sz="900" kern="1200"/>
        </a:p>
      </dsp:txBody>
      <dsp:txXfrm>
        <a:off x="5763631" y="24588"/>
        <a:ext cx="1289199" cy="754735"/>
      </dsp:txXfrm>
    </dsp:sp>
    <dsp:sp modelId="{CE078A61-0190-904B-8B06-326A47203C52}">
      <dsp:nvSpPr>
        <dsp:cNvPr id="0" name=""/>
        <dsp:cNvSpPr/>
      </dsp:nvSpPr>
      <dsp:spPr>
        <a:xfrm>
          <a:off x="7193894" y="236271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193894" y="302545"/>
        <a:ext cx="198286" cy="198820"/>
      </dsp:txXfrm>
    </dsp:sp>
    <dsp:sp modelId="{0BB3AFB6-7FAB-3247-9125-AB0E90FFD43D}">
      <dsp:nvSpPr>
        <dsp:cNvPr id="0" name=""/>
        <dsp:cNvSpPr/>
      </dsp:nvSpPr>
      <dsp:spPr>
        <a:xfrm>
          <a:off x="7610777" y="1107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1228826"/>
            <a:satOff val="-3167"/>
            <a:lumOff val="-21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import matplotlib.pyplot as plt # this is used for the plot the graph </a:t>
          </a:r>
          <a:endParaRPr lang="en-US" sz="900" kern="1200"/>
        </a:p>
      </dsp:txBody>
      <dsp:txXfrm>
        <a:off x="7634258" y="24588"/>
        <a:ext cx="1289199" cy="754735"/>
      </dsp:txXfrm>
    </dsp:sp>
    <dsp:sp modelId="{90C35E00-2B63-5B41-9A5D-7DD3A9072CB5}">
      <dsp:nvSpPr>
        <dsp:cNvPr id="0" name=""/>
        <dsp:cNvSpPr/>
      </dsp:nvSpPr>
      <dsp:spPr>
        <a:xfrm>
          <a:off x="9064521" y="236271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87342"/>
            <a:satOff val="-3318"/>
            <a:lumOff val="-2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9064521" y="302545"/>
        <a:ext cx="198286" cy="198820"/>
      </dsp:txXfrm>
    </dsp:sp>
    <dsp:sp modelId="{E35640E8-58F0-8846-B3CE-A8847315B12A}">
      <dsp:nvSpPr>
        <dsp:cNvPr id="0" name=""/>
        <dsp:cNvSpPr/>
      </dsp:nvSpPr>
      <dsp:spPr>
        <a:xfrm>
          <a:off x="9481403" y="1107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1536033"/>
            <a:satOff val="-3959"/>
            <a:lumOff val="-2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numpy import median</a:t>
          </a:r>
          <a:endParaRPr lang="en-US" sz="900" kern="1200"/>
        </a:p>
      </dsp:txBody>
      <dsp:txXfrm>
        <a:off x="9504884" y="24588"/>
        <a:ext cx="1289199" cy="754735"/>
      </dsp:txXfrm>
    </dsp:sp>
    <dsp:sp modelId="{59919F72-BA61-B148-BD48-F2502FC022A2}">
      <dsp:nvSpPr>
        <dsp:cNvPr id="0" name=""/>
        <dsp:cNvSpPr/>
      </dsp:nvSpPr>
      <dsp:spPr>
        <a:xfrm rot="5400000">
          <a:off x="10007851" y="896335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09177"/>
            <a:satOff val="-4147"/>
            <a:lumOff val="-28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10050074" y="920386"/>
        <a:ext cx="198820" cy="198286"/>
      </dsp:txXfrm>
    </dsp:sp>
    <dsp:sp modelId="{85786B9E-DB83-C942-A99D-0F6CF4D04881}">
      <dsp:nvSpPr>
        <dsp:cNvPr id="0" name=""/>
        <dsp:cNvSpPr/>
      </dsp:nvSpPr>
      <dsp:spPr>
        <a:xfrm>
          <a:off x="9481403" y="1337269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1843239"/>
            <a:satOff val="-4751"/>
            <a:lumOff val="-32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import matplotlib.pyplot as plt</a:t>
          </a:r>
          <a:endParaRPr lang="en-US" sz="900" kern="1200"/>
        </a:p>
      </dsp:txBody>
      <dsp:txXfrm>
        <a:off x="9504884" y="1360750"/>
        <a:ext cx="1289199" cy="754735"/>
      </dsp:txXfrm>
    </dsp:sp>
    <dsp:sp modelId="{3C1B84B0-EE95-BB4E-9129-16DB314114A8}">
      <dsp:nvSpPr>
        <dsp:cNvPr id="0" name=""/>
        <dsp:cNvSpPr/>
      </dsp:nvSpPr>
      <dsp:spPr>
        <a:xfrm rot="10800000">
          <a:off x="9080555" y="1572433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9165535" y="1638707"/>
        <a:ext cx="198286" cy="198820"/>
      </dsp:txXfrm>
    </dsp:sp>
    <dsp:sp modelId="{B4D5A1C5-7A2B-D048-9DE2-89FA17AE5140}">
      <dsp:nvSpPr>
        <dsp:cNvPr id="0" name=""/>
        <dsp:cNvSpPr/>
      </dsp:nvSpPr>
      <dsp:spPr>
        <a:xfrm>
          <a:off x="7610777" y="1337269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2150445"/>
            <a:satOff val="-5542"/>
            <a:lumOff val="-37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import warnings</a:t>
          </a:r>
          <a:endParaRPr lang="en-US" sz="900" kern="1200"/>
        </a:p>
      </dsp:txBody>
      <dsp:txXfrm>
        <a:off x="7634258" y="1360750"/>
        <a:ext cx="1289199" cy="754735"/>
      </dsp:txXfrm>
    </dsp:sp>
    <dsp:sp modelId="{FF79619F-324F-BE48-98FC-9BC4198A35D6}">
      <dsp:nvSpPr>
        <dsp:cNvPr id="0" name=""/>
        <dsp:cNvSpPr/>
      </dsp:nvSpPr>
      <dsp:spPr>
        <a:xfrm rot="10800000">
          <a:off x="7209928" y="1572433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7294908" y="1638707"/>
        <a:ext cx="198286" cy="198820"/>
      </dsp:txXfrm>
    </dsp:sp>
    <dsp:sp modelId="{E9B3C0A4-5028-FD42-84C3-0461721B9BB7}">
      <dsp:nvSpPr>
        <dsp:cNvPr id="0" name=""/>
        <dsp:cNvSpPr/>
      </dsp:nvSpPr>
      <dsp:spPr>
        <a:xfrm>
          <a:off x="5740150" y="1337269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2457652"/>
            <a:satOff val="-6334"/>
            <a:lumOff val="-42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import seaborn as sns</a:t>
          </a:r>
          <a:endParaRPr lang="en-US" sz="900" kern="1200"/>
        </a:p>
      </dsp:txBody>
      <dsp:txXfrm>
        <a:off x="5763631" y="1360750"/>
        <a:ext cx="1289199" cy="754735"/>
      </dsp:txXfrm>
    </dsp:sp>
    <dsp:sp modelId="{66DE7EE8-CDD0-DC4D-BC9D-486ADC83412C}">
      <dsp:nvSpPr>
        <dsp:cNvPr id="0" name=""/>
        <dsp:cNvSpPr/>
      </dsp:nvSpPr>
      <dsp:spPr>
        <a:xfrm rot="10800000">
          <a:off x="5339302" y="1572433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574683"/>
            <a:satOff val="-6636"/>
            <a:lumOff val="-44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5424282" y="1638707"/>
        <a:ext cx="198286" cy="198820"/>
      </dsp:txXfrm>
    </dsp:sp>
    <dsp:sp modelId="{3B4E3CFB-BB8D-C94B-9202-65D636084B46}">
      <dsp:nvSpPr>
        <dsp:cNvPr id="0" name=""/>
        <dsp:cNvSpPr/>
      </dsp:nvSpPr>
      <dsp:spPr>
        <a:xfrm>
          <a:off x="3869524" y="1337269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2764858"/>
            <a:satOff val="-7126"/>
            <a:lumOff val="-48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pylab import rcParams</a:t>
          </a:r>
          <a:endParaRPr lang="en-US" sz="900" kern="1200"/>
        </a:p>
      </dsp:txBody>
      <dsp:txXfrm>
        <a:off x="3893005" y="1360750"/>
        <a:ext cx="1289199" cy="754735"/>
      </dsp:txXfrm>
    </dsp:sp>
    <dsp:sp modelId="{0898CDB7-6338-6F45-B904-4E7295059800}">
      <dsp:nvSpPr>
        <dsp:cNvPr id="0" name=""/>
        <dsp:cNvSpPr/>
      </dsp:nvSpPr>
      <dsp:spPr>
        <a:xfrm rot="10800000">
          <a:off x="3468675" y="1572433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553655" y="1638707"/>
        <a:ext cx="198286" cy="198820"/>
      </dsp:txXfrm>
    </dsp:sp>
    <dsp:sp modelId="{A0493D5F-3F43-FF46-8586-6A864801FD74}">
      <dsp:nvSpPr>
        <dsp:cNvPr id="0" name=""/>
        <dsp:cNvSpPr/>
      </dsp:nvSpPr>
      <dsp:spPr>
        <a:xfrm>
          <a:off x="1998897" y="1337269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3072065"/>
            <a:satOff val="-7918"/>
            <a:lumOff val="-53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import matplotlib</a:t>
          </a:r>
          <a:endParaRPr lang="en-US" sz="900" kern="1200"/>
        </a:p>
      </dsp:txBody>
      <dsp:txXfrm>
        <a:off x="2022378" y="1360750"/>
        <a:ext cx="1289199" cy="754735"/>
      </dsp:txXfrm>
    </dsp:sp>
    <dsp:sp modelId="{4F9C6500-ED04-5F41-B135-BBB10F58441E}">
      <dsp:nvSpPr>
        <dsp:cNvPr id="0" name=""/>
        <dsp:cNvSpPr/>
      </dsp:nvSpPr>
      <dsp:spPr>
        <a:xfrm rot="10800000">
          <a:off x="1598049" y="1572433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218354"/>
            <a:satOff val="-8295"/>
            <a:lumOff val="-56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83029" y="1638707"/>
        <a:ext cx="198286" cy="198820"/>
      </dsp:txXfrm>
    </dsp:sp>
    <dsp:sp modelId="{164AE27C-FAE4-B44A-B393-4849AF277571}">
      <dsp:nvSpPr>
        <dsp:cNvPr id="0" name=""/>
        <dsp:cNvSpPr/>
      </dsp:nvSpPr>
      <dsp:spPr>
        <a:xfrm>
          <a:off x="128271" y="1337269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collections import Counter</a:t>
          </a:r>
          <a:endParaRPr lang="en-US" sz="900" kern="1200"/>
        </a:p>
      </dsp:txBody>
      <dsp:txXfrm>
        <a:off x="151752" y="1360750"/>
        <a:ext cx="1289199" cy="754735"/>
      </dsp:txXfrm>
    </dsp:sp>
    <dsp:sp modelId="{7538C273-3E50-4644-AD29-CB956D58AE83}">
      <dsp:nvSpPr>
        <dsp:cNvPr id="0" name=""/>
        <dsp:cNvSpPr/>
      </dsp:nvSpPr>
      <dsp:spPr>
        <a:xfrm rot="5400000">
          <a:off x="654719" y="2232497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540189"/>
            <a:satOff val="-9124"/>
            <a:lumOff val="-61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696942" y="2256548"/>
        <a:ext cx="198820" cy="198286"/>
      </dsp:txXfrm>
    </dsp:sp>
    <dsp:sp modelId="{BBB77CF1-5A50-A048-ACC0-B3BA8437437D}">
      <dsp:nvSpPr>
        <dsp:cNvPr id="0" name=""/>
        <dsp:cNvSpPr/>
      </dsp:nvSpPr>
      <dsp:spPr>
        <a:xfrm>
          <a:off x="128271" y="2673430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3686478"/>
            <a:satOff val="-9501"/>
            <a:lumOff val="-64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sklearn import metrics</a:t>
          </a:r>
          <a:endParaRPr lang="en-US" sz="900" kern="1200"/>
        </a:p>
      </dsp:txBody>
      <dsp:txXfrm>
        <a:off x="151752" y="2696911"/>
        <a:ext cx="1289199" cy="754735"/>
      </dsp:txXfrm>
    </dsp:sp>
    <dsp:sp modelId="{4224F8FB-EA7A-C54C-8867-08602FCF9C64}">
      <dsp:nvSpPr>
        <dsp:cNvPr id="0" name=""/>
        <dsp:cNvSpPr/>
      </dsp:nvSpPr>
      <dsp:spPr>
        <a:xfrm>
          <a:off x="1582015" y="2908595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82015" y="2974869"/>
        <a:ext cx="198286" cy="198820"/>
      </dsp:txXfrm>
    </dsp:sp>
    <dsp:sp modelId="{BB327EC8-341C-2D4A-8B2F-3B7E0F19A6B7}">
      <dsp:nvSpPr>
        <dsp:cNvPr id="0" name=""/>
        <dsp:cNvSpPr/>
      </dsp:nvSpPr>
      <dsp:spPr>
        <a:xfrm>
          <a:off x="1998897" y="2673430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3993684"/>
            <a:satOff val="-10293"/>
            <a:lumOff val="-69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sklearn.model_selection import  cross_val_score</a:t>
          </a:r>
          <a:endParaRPr lang="en-US" sz="900" kern="1200"/>
        </a:p>
      </dsp:txBody>
      <dsp:txXfrm>
        <a:off x="2022378" y="2696911"/>
        <a:ext cx="1289199" cy="754735"/>
      </dsp:txXfrm>
    </dsp:sp>
    <dsp:sp modelId="{EA6E495C-A2BD-B840-9249-49D81D80AB2A}">
      <dsp:nvSpPr>
        <dsp:cNvPr id="0" name=""/>
        <dsp:cNvSpPr/>
      </dsp:nvSpPr>
      <dsp:spPr>
        <a:xfrm>
          <a:off x="3452641" y="2908595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183860"/>
            <a:satOff val="-10783"/>
            <a:lumOff val="-72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452641" y="2974869"/>
        <a:ext cx="198286" cy="198820"/>
      </dsp:txXfrm>
    </dsp:sp>
    <dsp:sp modelId="{F1F86C75-EF9B-CE4F-B4FB-223734876BA3}">
      <dsp:nvSpPr>
        <dsp:cNvPr id="0" name=""/>
        <dsp:cNvSpPr/>
      </dsp:nvSpPr>
      <dsp:spPr>
        <a:xfrm>
          <a:off x="3869524" y="2673430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4300891"/>
            <a:satOff val="-11085"/>
            <a:lumOff val="-74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sklearn.metrics import confusion_matrix</a:t>
          </a:r>
          <a:endParaRPr lang="en-US" sz="900" kern="1200"/>
        </a:p>
      </dsp:txBody>
      <dsp:txXfrm>
        <a:off x="3893005" y="2696911"/>
        <a:ext cx="1289199" cy="754735"/>
      </dsp:txXfrm>
    </dsp:sp>
    <dsp:sp modelId="{D65294CC-4685-EE4E-B06D-66CEC81D0E6B}">
      <dsp:nvSpPr>
        <dsp:cNvPr id="0" name=""/>
        <dsp:cNvSpPr/>
      </dsp:nvSpPr>
      <dsp:spPr>
        <a:xfrm>
          <a:off x="5323268" y="2908595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323268" y="2974869"/>
        <a:ext cx="198286" cy="198820"/>
      </dsp:txXfrm>
    </dsp:sp>
    <dsp:sp modelId="{8C053D65-AA5D-DA4C-A3CC-43DC82D3B4BB}">
      <dsp:nvSpPr>
        <dsp:cNvPr id="0" name=""/>
        <dsp:cNvSpPr/>
      </dsp:nvSpPr>
      <dsp:spPr>
        <a:xfrm>
          <a:off x="5740150" y="2673430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4608097"/>
            <a:satOff val="-11877"/>
            <a:lumOff val="-80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sklearn.ensemble import RandomForestClassifier</a:t>
          </a:r>
          <a:endParaRPr lang="en-US" sz="900" kern="1200"/>
        </a:p>
      </dsp:txBody>
      <dsp:txXfrm>
        <a:off x="5763631" y="2696911"/>
        <a:ext cx="1289199" cy="754735"/>
      </dsp:txXfrm>
    </dsp:sp>
    <dsp:sp modelId="{1A21DC58-13DC-4743-9B0C-749A144C40BC}">
      <dsp:nvSpPr>
        <dsp:cNvPr id="0" name=""/>
        <dsp:cNvSpPr/>
      </dsp:nvSpPr>
      <dsp:spPr>
        <a:xfrm>
          <a:off x="7193894" y="2908595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193894" y="2974869"/>
        <a:ext cx="198286" cy="198820"/>
      </dsp:txXfrm>
    </dsp:sp>
    <dsp:sp modelId="{A5D81800-F615-584F-A4BC-F7248D8D94F2}">
      <dsp:nvSpPr>
        <dsp:cNvPr id="0" name=""/>
        <dsp:cNvSpPr/>
      </dsp:nvSpPr>
      <dsp:spPr>
        <a:xfrm>
          <a:off x="7610777" y="2673430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4915304"/>
            <a:satOff val="-12668"/>
            <a:lumOff val="-85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io import StringIO</a:t>
          </a:r>
          <a:endParaRPr lang="en-US" sz="900" kern="1200"/>
        </a:p>
      </dsp:txBody>
      <dsp:txXfrm>
        <a:off x="7634258" y="2696911"/>
        <a:ext cx="1289199" cy="754735"/>
      </dsp:txXfrm>
    </dsp:sp>
    <dsp:sp modelId="{323FCC35-D084-1748-845F-ABE5384819C5}">
      <dsp:nvSpPr>
        <dsp:cNvPr id="0" name=""/>
        <dsp:cNvSpPr/>
      </dsp:nvSpPr>
      <dsp:spPr>
        <a:xfrm>
          <a:off x="9064521" y="2908595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149366"/>
            <a:satOff val="-13272"/>
            <a:lumOff val="-89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9064521" y="2974869"/>
        <a:ext cx="198286" cy="198820"/>
      </dsp:txXfrm>
    </dsp:sp>
    <dsp:sp modelId="{59BC712B-6B93-C840-BCE4-DACAEF431FA0}">
      <dsp:nvSpPr>
        <dsp:cNvPr id="0" name=""/>
        <dsp:cNvSpPr/>
      </dsp:nvSpPr>
      <dsp:spPr>
        <a:xfrm>
          <a:off x="9481403" y="2673430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5222510"/>
            <a:satOff val="-13460"/>
            <a:lumOff val="-90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sklearn.tree import export_graphviz</a:t>
          </a:r>
          <a:endParaRPr lang="en-US" sz="900" kern="1200"/>
        </a:p>
      </dsp:txBody>
      <dsp:txXfrm>
        <a:off x="9504884" y="2696911"/>
        <a:ext cx="1289199" cy="754735"/>
      </dsp:txXfrm>
    </dsp:sp>
    <dsp:sp modelId="{CD4DE463-94F7-0E46-8F7A-34D75692317A}">
      <dsp:nvSpPr>
        <dsp:cNvPr id="0" name=""/>
        <dsp:cNvSpPr/>
      </dsp:nvSpPr>
      <dsp:spPr>
        <a:xfrm rot="5400000">
          <a:off x="10007851" y="3568659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471201"/>
            <a:satOff val="-14101"/>
            <a:lumOff val="-95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10050074" y="3592710"/>
        <a:ext cx="198820" cy="198286"/>
      </dsp:txXfrm>
    </dsp:sp>
    <dsp:sp modelId="{2FC0A641-7EB1-5740-9839-2D0F1A1E8976}">
      <dsp:nvSpPr>
        <dsp:cNvPr id="0" name=""/>
        <dsp:cNvSpPr/>
      </dsp:nvSpPr>
      <dsp:spPr>
        <a:xfrm>
          <a:off x="9481403" y="4009592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5529717"/>
            <a:satOff val="-14252"/>
            <a:lumOff val="-96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IPython.display import Image  </a:t>
          </a:r>
          <a:endParaRPr lang="en-US" sz="900" kern="1200"/>
        </a:p>
      </dsp:txBody>
      <dsp:txXfrm>
        <a:off x="9504884" y="4033073"/>
        <a:ext cx="1289199" cy="754735"/>
      </dsp:txXfrm>
    </dsp:sp>
    <dsp:sp modelId="{D8850900-F6B6-FB44-8871-8411F06D6D94}">
      <dsp:nvSpPr>
        <dsp:cNvPr id="0" name=""/>
        <dsp:cNvSpPr/>
      </dsp:nvSpPr>
      <dsp:spPr>
        <a:xfrm rot="10800000">
          <a:off x="9080555" y="4244757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9165535" y="4311031"/>
        <a:ext cx="198286" cy="198820"/>
      </dsp:txXfrm>
    </dsp:sp>
    <dsp:sp modelId="{3B1AA02B-23A5-CB46-AFD4-F0DD37F23481}">
      <dsp:nvSpPr>
        <dsp:cNvPr id="0" name=""/>
        <dsp:cNvSpPr/>
      </dsp:nvSpPr>
      <dsp:spPr>
        <a:xfrm>
          <a:off x="7610777" y="4009592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5836924"/>
            <a:satOff val="-15044"/>
            <a:lumOff val="-101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sklearn.tree import export_graphviz</a:t>
          </a:r>
          <a:endParaRPr lang="en-US" sz="900" kern="1200"/>
        </a:p>
      </dsp:txBody>
      <dsp:txXfrm>
        <a:off x="7634258" y="4033073"/>
        <a:ext cx="1289199" cy="754735"/>
      </dsp:txXfrm>
    </dsp:sp>
    <dsp:sp modelId="{C5828BB5-8557-7B49-A690-699848FEA469}">
      <dsp:nvSpPr>
        <dsp:cNvPr id="0" name=""/>
        <dsp:cNvSpPr/>
      </dsp:nvSpPr>
      <dsp:spPr>
        <a:xfrm rot="10800000">
          <a:off x="7209928" y="4244757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114872"/>
            <a:satOff val="-15760"/>
            <a:lumOff val="-106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7294908" y="4311031"/>
        <a:ext cx="198286" cy="198820"/>
      </dsp:txXfrm>
    </dsp:sp>
    <dsp:sp modelId="{4DC90671-478F-AD49-A0C8-B4F0E2BC86BA}">
      <dsp:nvSpPr>
        <dsp:cNvPr id="0" name=""/>
        <dsp:cNvSpPr/>
      </dsp:nvSpPr>
      <dsp:spPr>
        <a:xfrm>
          <a:off x="5740150" y="4009592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6144130"/>
            <a:satOff val="-15835"/>
            <a:lumOff val="-106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import pydotplus# Export as dot file</a:t>
          </a:r>
          <a:endParaRPr lang="en-US" sz="900" kern="1200"/>
        </a:p>
      </dsp:txBody>
      <dsp:txXfrm>
        <a:off x="5763631" y="4033073"/>
        <a:ext cx="1289199" cy="754735"/>
      </dsp:txXfrm>
    </dsp:sp>
    <dsp:sp modelId="{773B722F-19C5-B946-83D4-5C25FA5B013E}">
      <dsp:nvSpPr>
        <dsp:cNvPr id="0" name=""/>
        <dsp:cNvSpPr/>
      </dsp:nvSpPr>
      <dsp:spPr>
        <a:xfrm rot="10800000">
          <a:off x="5339302" y="4244757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436707"/>
            <a:satOff val="-16590"/>
            <a:lumOff val="-112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5424282" y="4311031"/>
        <a:ext cx="198286" cy="198820"/>
      </dsp:txXfrm>
    </dsp:sp>
    <dsp:sp modelId="{18399529-F560-A042-B441-B0BC57F4A3E6}">
      <dsp:nvSpPr>
        <dsp:cNvPr id="0" name=""/>
        <dsp:cNvSpPr/>
      </dsp:nvSpPr>
      <dsp:spPr>
        <a:xfrm>
          <a:off x="3869524" y="4009592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6451336"/>
            <a:satOff val="-16627"/>
            <a:lumOff val="-112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sklearn.neighbors import KNeighborsClassifier</a:t>
          </a:r>
          <a:endParaRPr lang="en-US" sz="900" kern="1200"/>
        </a:p>
      </dsp:txBody>
      <dsp:txXfrm>
        <a:off x="3893005" y="4033073"/>
        <a:ext cx="1289199" cy="754735"/>
      </dsp:txXfrm>
    </dsp:sp>
    <dsp:sp modelId="{8BF45E97-EFBA-6A4E-9DAB-77DF2A35E1CB}">
      <dsp:nvSpPr>
        <dsp:cNvPr id="0" name=""/>
        <dsp:cNvSpPr/>
      </dsp:nvSpPr>
      <dsp:spPr>
        <a:xfrm rot="10800000">
          <a:off x="3468675" y="4244757"/>
          <a:ext cx="283266" cy="3313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553655" y="4311031"/>
        <a:ext cx="198286" cy="198820"/>
      </dsp:txXfrm>
    </dsp:sp>
    <dsp:sp modelId="{185DB50F-E0C9-184A-8128-FF5BE6EE8BF3}">
      <dsp:nvSpPr>
        <dsp:cNvPr id="0" name=""/>
        <dsp:cNvSpPr/>
      </dsp:nvSpPr>
      <dsp:spPr>
        <a:xfrm>
          <a:off x="1998897" y="4009592"/>
          <a:ext cx="1336161" cy="801697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from sklearn import svm</a:t>
          </a:r>
          <a:endParaRPr lang="en-US" sz="900" kern="1200"/>
        </a:p>
      </dsp:txBody>
      <dsp:txXfrm>
        <a:off x="2022378" y="4033073"/>
        <a:ext cx="1289199" cy="754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F871D-EFC1-3645-ABB7-4736DAC5034C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Decision Tree</a:t>
          </a:r>
        </a:p>
      </dsp:txBody>
      <dsp:txXfrm>
        <a:off x="0" y="39687"/>
        <a:ext cx="3286125" cy="1971675"/>
      </dsp:txXfrm>
    </dsp:sp>
    <dsp:sp modelId="{6259069B-AF31-CA45-BB7C-7F79656ACA1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Random Forest</a:t>
          </a:r>
        </a:p>
      </dsp:txBody>
      <dsp:txXfrm>
        <a:off x="3614737" y="39687"/>
        <a:ext cx="3286125" cy="1971675"/>
      </dsp:txXfrm>
    </dsp:sp>
    <dsp:sp modelId="{FEAB970E-E1DA-9641-AB60-8A488128453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K-nearest Neighbors</a:t>
          </a:r>
        </a:p>
      </dsp:txBody>
      <dsp:txXfrm>
        <a:off x="7229475" y="39687"/>
        <a:ext cx="3286125" cy="1971675"/>
      </dsp:txXfrm>
    </dsp:sp>
    <dsp:sp modelId="{B8156C2D-2303-D148-8499-49572D96FAF4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Support Vector Machine (SVM)</a:t>
          </a:r>
        </a:p>
      </dsp:txBody>
      <dsp:txXfrm>
        <a:off x="1807368" y="2339975"/>
        <a:ext cx="3286125" cy="1971675"/>
      </dsp:txXfrm>
    </dsp:sp>
    <dsp:sp modelId="{C104B2A5-5674-D34A-A505-A8503333878C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XGBoost</a:t>
          </a:r>
          <a:endParaRPr lang="en-US" sz="3800" kern="1200" dirty="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A2E5-81B9-E551-4AF7-FD8CD647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0C5E-57CE-10D9-390D-C3D79647D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F241-E19A-6BB8-556E-4D9C2E50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2F12-FC37-0715-A591-47C6CDF5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0C95-CB09-AE9E-36EC-FCA6816A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5EE9-C611-94AE-D979-D0ADE84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833B-63C6-209C-7A92-5C82AEA1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9D05-07C5-7E0B-D86C-D25403DF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CA6A-5AFD-0B26-476D-8A6151D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1F6D-3577-9AE1-D975-BBADE4D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BDBB0-47D7-CF2D-7F91-1A993196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79C5-7275-EED1-8457-2B986CA6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862E-7BEE-AEE1-9E9E-607BFAFB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A067-99A6-BB65-816F-2182D7FB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BC23-687B-4B69-6E63-B53EBADC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AD8-4CEC-2AC3-D5AE-6E2A4F99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3610-47F3-A515-454B-6F16C6E1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6507-7059-1C69-DE98-5C826888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E25B-31C8-6890-BAEE-9A5D047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680F-DD0F-F9B8-A2CC-0159B56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2CDB-8D2C-E7DB-2597-743AA9A9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6CA0-AA84-0CFE-42F5-1A4205C9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C2E2-5754-26BE-2C06-C2AA707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86A5-E4AE-EDA2-F02F-2321C77D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D53B-4D17-E996-C850-9F9C6A72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9C1-1662-D457-30D8-6F570B8A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2FE0-0CA6-2FDE-7A20-15AB67F4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69FEC-8FEE-F726-72D9-DC364317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9684-8C35-A9CB-083C-4882395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67D2-F3D7-AF2F-9074-6DDE4C1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57D8-E23E-2631-3E82-D5892A40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B3E1-B8FD-A8F0-D1D1-CC1DA82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7A78-610F-8606-3B9E-044CF02D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5644-232D-9695-00F9-FC663690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338C6-CA52-A784-506D-6B4C3C982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E1C7-7C5C-EE93-3A1C-3A078CD61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5BE3F-43CA-F902-162B-E559F615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4D06-17D6-1406-6111-616232D4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654A2-93E4-E832-CB64-55DA250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335E-B2A2-B377-7D28-620C1DE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1B48-3D85-730D-8328-1ED86518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5510F-4266-8EDE-1874-A6AF05D8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687C-6253-8340-E4C6-52A7E42B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44229-469C-579D-77A3-EEBF78FB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03B0D-106F-66B2-6A08-9F0D1639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70AEC-3DB0-7DC6-64BE-67B83E41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70A2-7855-1F00-BC3E-6B3A098D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536C-CA89-5D32-D736-A3D4F7EC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771A-B075-C591-6A98-2F08CE3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E7CD-5BAE-DC87-EDB4-4B43D1E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14DF-3EB8-9C80-5C17-CC8C2EEC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F0E5-259A-FA07-60CC-46FB6FD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12-5B4E-57C0-7AC4-251F6037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C76D8-92FE-117B-DD15-653FCC1A6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D87B8-E7A0-142E-D279-C84E51E6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62BB-B9A9-1C32-39E6-4AA9D7D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6628-15DC-A4D2-5995-7B8BA2D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AF63-253A-30FF-0B17-E884161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BE1C-4588-1C9B-585E-0CDF810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7F50-1188-1C64-3B35-09DB800A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7F74-BA7A-F71E-EBBC-7559F6BA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5FAD-D0CA-4787-9FEF-1C58B0912F43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A437-3C4F-7CDF-B9F4-2ABC2667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18F0-7D88-3E20-3855-BFF8FEC2A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19092-6519-EDDC-D40A-66AFCA4E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E6A0C-5FAA-99D9-1531-0A8CE7AC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Predicting a Movie's Success Before Release 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FD56-8CDE-84A9-7A87-1636680D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chemeClr val="bg1"/>
                </a:solidFill>
              </a:rPr>
              <a:t>Briana Liu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Kanwal Iftikhar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Stephanie Gutierrez 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Zach Blackburn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F83F-F639-41A3-327D-FDD5159A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2531-92EC-D0B4-4D68-C908E0AA3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US" sz="2000" u="sng" dirty="0"/>
              <a:t>Runtime: </a:t>
            </a:r>
            <a:r>
              <a:rPr lang="en-US" sz="2000" dirty="0"/>
              <a:t>Runtime bins created to:</a:t>
            </a:r>
          </a:p>
          <a:p>
            <a:pPr lvl="2"/>
            <a:r>
              <a:rPr lang="en-US" dirty="0"/>
              <a:t>Less than 90min</a:t>
            </a:r>
          </a:p>
          <a:p>
            <a:pPr lvl="2"/>
            <a:r>
              <a:rPr lang="en-US" dirty="0"/>
              <a:t>90-120 min</a:t>
            </a:r>
          </a:p>
          <a:p>
            <a:pPr lvl="2"/>
            <a:r>
              <a:rPr lang="en-US" dirty="0"/>
              <a:t>120-150 min</a:t>
            </a:r>
          </a:p>
          <a:p>
            <a:pPr lvl="2"/>
            <a:r>
              <a:rPr lang="en-US" dirty="0"/>
              <a:t>150 min or more</a:t>
            </a:r>
          </a:p>
          <a:p>
            <a:pPr lvl="2"/>
            <a:endParaRPr lang="en-US" dirty="0"/>
          </a:p>
          <a:p>
            <a:r>
              <a:rPr lang="en-US" sz="2000" u="sng" dirty="0"/>
              <a:t>Budget:</a:t>
            </a:r>
            <a:r>
              <a:rPr lang="en-US" sz="2000" dirty="0"/>
              <a:t> Created budget bins:</a:t>
            </a:r>
          </a:p>
          <a:p>
            <a:pPr lvl="2"/>
            <a:r>
              <a:rPr lang="en-US" dirty="0"/>
              <a:t>Low</a:t>
            </a:r>
          </a:p>
          <a:p>
            <a:pPr lvl="2"/>
            <a:r>
              <a:rPr lang="en-US" dirty="0"/>
              <a:t>Average</a:t>
            </a:r>
          </a:p>
          <a:p>
            <a:pPr lvl="2"/>
            <a:r>
              <a:rPr lang="en-US" dirty="0"/>
              <a:t>High</a:t>
            </a:r>
          </a:p>
          <a:p>
            <a:pPr lvl="2"/>
            <a:r>
              <a:rPr lang="en-US" dirty="0"/>
              <a:t>Very high</a:t>
            </a:r>
          </a:p>
          <a:p>
            <a:pPr lvl="2"/>
            <a:r>
              <a:rPr lang="en-US" dirty="0"/>
              <a:t>Blockbuster</a:t>
            </a:r>
          </a:p>
          <a:p>
            <a:pPr lvl="1"/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F66D-0957-28F7-D551-BA2CDA0E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US" sz="2000" u="sng"/>
              <a:t>Popularity:</a:t>
            </a:r>
            <a:r>
              <a:rPr lang="en-US" sz="2000"/>
              <a:t> Popularity was further divided into 3 columns:</a:t>
            </a:r>
          </a:p>
          <a:p>
            <a:endParaRPr lang="en-US" sz="2000" b="0" i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'Popularity Success': if a movie's popularity feature is greater than the mean of all popularity scores.</a:t>
            </a:r>
          </a:p>
          <a:p>
            <a:pPr lvl="1">
              <a:buFont typeface="+mj-lt"/>
              <a:buAutoNum type="arabicPeriod"/>
            </a:pPr>
            <a:endParaRPr lang="en-US" sz="2000" b="0" i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'Vote Success': likewise if the voting_average of a movie is higher than the mean of all vote averages.</a:t>
            </a:r>
          </a:p>
          <a:p>
            <a:pPr lvl="1">
              <a:buFont typeface="+mj-lt"/>
              <a:buAutoNum type="arabicPeriod"/>
            </a:pPr>
            <a:endParaRPr lang="en-US" sz="2000" b="0" i="0"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sz="2000" b="0" i="0">
                <a:effectLst/>
                <a:latin typeface="-apple-system"/>
              </a:rPr>
              <a:t>'Commercial Success': if a movie's gross profit exceeds its budget.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795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2C01-84DD-93A0-DE16-E78E3A07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B7CD-7EBB-5A08-1420-8C22B9B6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B2E0C4-0270-5305-1AC7-F62E98009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BB751-33D0-5DAE-D340-5A98D5B8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Supervised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A6930-11F4-121D-045D-0E8139B84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3874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324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54" y="633046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1854" y="2125737"/>
            <a:ext cx="4834021" cy="4044463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b="0" i="0">
                <a:solidFill>
                  <a:schemeClr val="bg1"/>
                </a:solidFill>
                <a:effectLst/>
              </a:rPr>
              <a:t>To train our models, we split our data randomly so that 75% is used as training and 25% as predictions.</a:t>
            </a:r>
            <a:endParaRPr lang="en-US">
              <a:solidFill>
                <a:schemeClr val="bg1"/>
              </a:solidFill>
            </a:endParaRPr>
          </a:p>
          <a:p>
            <a:pPr marL="0"/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- Cross-validation accuracy: 73%</a:t>
            </a:r>
          </a:p>
          <a:p>
            <a:r>
              <a:rPr lang="en-US">
                <a:solidFill>
                  <a:schemeClr val="bg1"/>
                </a:solidFill>
              </a:rPr>
              <a:t>- Overall accuracy: 80%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129E07-4AC4-98FE-8054-1F42515359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73" y="2340611"/>
            <a:ext cx="4072815" cy="2932426"/>
          </a:xfrm>
          <a:prstGeom prst="rect">
            <a:avLst/>
          </a:prstGeom>
        </p:spPr>
      </p:pic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413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097E-24B8-8C9D-62B1-43AB6D82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B53E-77AF-40A7-30CE-88AF56B0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DFE1-5085-6697-EEB1-33BA852F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A1F6-2B60-A2AE-FFFA-677EF2C9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6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B580-61AE-E4EA-88E6-C0614008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776A-420B-5EBC-E77A-5CBEC797D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71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CE5-A0A2-AB4E-EB44-24F7B4B2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XGBoost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5FCB0F-C670-46E4-A201-6D14B9311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" r="1" b="1658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7638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F58895CE-0AA3-973A-04A8-86B558F90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B9E4-D345-4859-D5CD-86BC158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186" y="225942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B81-2ADF-484B-4ABA-A52D161C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140" y="1871003"/>
            <a:ext cx="3822189" cy="432002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Movies wield significant influence in modern culture, molding the realms of entertainment and lifestyle.</a:t>
            </a:r>
          </a:p>
          <a:p>
            <a:r>
              <a:rPr lang="en-US" sz="2000" b="0" i="0" dirty="0">
                <a:effectLst/>
              </a:rPr>
              <a:t>Individuals frequently allocate their leisure hours to indulging in movies or organizing trips to cinemas.</a:t>
            </a:r>
            <a:endParaRPr lang="en-US" sz="2000" dirty="0"/>
          </a:p>
          <a:p>
            <a:r>
              <a:rPr lang="en-US" sz="2000" b="0" i="0" dirty="0">
                <a:effectLst/>
              </a:rPr>
              <a:t>Despite high anticipation, many movies can disappoint in terms of content, leading to a sense of wasted time and money.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8FC8-55D6-1D52-7DD5-50E6C2C1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Goal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AA5D-2F60-5379-45F7-7707E71D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>
                <a:effectLst/>
              </a:rPr>
              <a:t>Be able to predict whether a movie will be successful depending on its:</a:t>
            </a:r>
          </a:p>
          <a:p>
            <a:endParaRPr lang="en-US" sz="2200" b="0">
              <a:effectLst/>
            </a:endParaRPr>
          </a:p>
          <a:p>
            <a:pPr lvl="1"/>
            <a:r>
              <a:rPr lang="en-US" sz="2200" b="0">
                <a:effectLst/>
              </a:rPr>
              <a:t>Budget, </a:t>
            </a:r>
          </a:p>
          <a:p>
            <a:pPr lvl="1"/>
            <a:r>
              <a:rPr lang="en-US" sz="2200" b="0">
                <a:effectLst/>
              </a:rPr>
              <a:t>Runtime, </a:t>
            </a:r>
          </a:p>
          <a:p>
            <a:pPr lvl="1"/>
            <a:r>
              <a:rPr lang="en-US" sz="2200" b="0">
                <a:effectLst/>
              </a:rPr>
              <a:t>Popularity</a:t>
            </a:r>
          </a:p>
          <a:p>
            <a:endParaRPr lang="en-US" sz="220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C16B263-EE7B-E8DE-AAB2-FBD04DF7A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4" r="2624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903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6C51C-41C9-B04E-8BFF-8CC22EBA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86D1-85B9-0E94-178E-E4D6F4BB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664939"/>
          </a:xfrm>
        </p:spPr>
        <p:txBody>
          <a:bodyPr>
            <a:normAutofit lnSpcReduction="10000"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</a:rPr>
              <a:t>The Kaggle dataset uses information from TMDB due to copyright concerns from the IMDB website.</a:t>
            </a:r>
          </a:p>
          <a:p>
            <a:br>
              <a:rPr lang="en-US" sz="2000" b="0" dirty="0">
                <a:solidFill>
                  <a:schemeClr val="bg1"/>
                </a:solidFill>
                <a:effectLst/>
              </a:rPr>
            </a:br>
            <a:r>
              <a:rPr lang="en-US" sz="2000" b="0" dirty="0">
                <a:solidFill>
                  <a:schemeClr val="bg1"/>
                </a:solidFill>
                <a:effectLst/>
              </a:rPr>
              <a:t>This dataset contains two data sources: tmdb_5000_credits and tmdb_5000_movies. </a:t>
            </a:r>
          </a:p>
          <a:p>
            <a:endParaRPr lang="en-US" sz="2000" b="0" dirty="0">
              <a:solidFill>
                <a:schemeClr val="bg1"/>
              </a:solidFill>
              <a:effectLst/>
            </a:endParaRP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tmdb_5000_credits features:</a:t>
            </a:r>
            <a:endParaRPr lang="en-US" sz="2000" i="1" dirty="0">
              <a:solidFill>
                <a:schemeClr val="bg1"/>
              </a:solidFill>
            </a:endParaRP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movie_id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title, cast, crew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tmdb_5000_movies features: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</a:t>
            </a: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budget, genres, homepage, id, keywords,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original_language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original_title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overview, popularity,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production_companies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production_countries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release_date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revenue, runtime,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spoken_languages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status, tagline, title,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vote_average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vote_count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</a:p>
          <a:p>
            <a:pPr marL="0" indent="0">
              <a:buNone/>
            </a:pPr>
            <a:br>
              <a:rPr lang="en-US" sz="13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379B-942C-0FA8-6E4E-1A3AD351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0C6747-76A1-3879-993D-5F4A87B4F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433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4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47846EA-E1D0-0936-F442-39175DAF1D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54" b="1507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0DF72-07BE-00C7-8488-CC660736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Libraries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F69B835-373B-B715-D647-E6F27BF8B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171206"/>
              </p:ext>
            </p:extLst>
          </p:nvPr>
        </p:nvGraphicFramePr>
        <p:xfrm>
          <a:off x="623071" y="1434904"/>
          <a:ext cx="10945837" cy="4812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6289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5200E-BE19-61BA-8C12-E73CE7790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4850097"/>
            <a:ext cx="12202175" cy="2021488"/>
            <a:chOff x="-1" y="-29768"/>
            <a:chExt cx="12202175" cy="15193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CB7929-1F93-E966-9A22-29A959C2A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9333BF-F59E-1341-F162-50F583238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345832-F005-417F-6A2A-8481A275F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FD0D275-69B3-FA3A-DA66-28D112E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Data Preprocessing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Before and After</a:t>
            </a:r>
          </a:p>
        </p:txBody>
      </p:sp>
      <p:pic>
        <p:nvPicPr>
          <p:cNvPr id="13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C3E4FCE-168A-1210-2B5E-FFBC180B5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6" y="1173520"/>
            <a:ext cx="5671549" cy="2835772"/>
          </a:xfrm>
          <a:prstGeom prst="rect">
            <a:avLst/>
          </a:prstGeom>
        </p:spPr>
      </p:pic>
      <p:pic>
        <p:nvPicPr>
          <p:cNvPr id="14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1DD7FDFF-2DED-4F41-B0A3-F9625E6324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1295581"/>
            <a:ext cx="6062335" cy="25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5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B8707-5C7D-BDED-2100-6C3700BB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with Numerical values Heatmap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43B91A-4DBE-A417-6D95-81ABAB433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Correlation heatmap pre-data cleaning.</a:t>
            </a:r>
          </a:p>
        </p:txBody>
      </p:sp>
      <p:pic>
        <p:nvPicPr>
          <p:cNvPr id="5" name="Content Placeholder 4" descr="A chart with red and blue squares&#10;&#10;Description automatically generated">
            <a:extLst>
              <a:ext uri="{FF2B5EF4-FFF2-40B4-BE49-F238E27FC236}">
                <a16:creationId xmlns:a16="http://schemas.microsoft.com/office/drawing/2014/main" id="{44B468B4-7A74-44D9-4027-4C26F2D03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1" b="-1"/>
          <a:stretch/>
        </p:blipFill>
        <p:spPr>
          <a:xfrm>
            <a:off x="6096000" y="868538"/>
            <a:ext cx="5608320" cy="50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537FD-5465-65B7-937F-BF1D76BE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with Numerical values: Visualization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Seaborn Library:</a:t>
            </a:r>
            <a:b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sns.pairplot()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83F2A97-8CD1-138F-225E-F9DB751B1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2667"/>
            <a:ext cx="5608320" cy="570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684</Words>
  <Application>Microsoft Macintosh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Office Theme</vt:lpstr>
      <vt:lpstr>Predicting a Movie's Success Before Release </vt:lpstr>
      <vt:lpstr>Overview:</vt:lpstr>
      <vt:lpstr>Goal</vt:lpstr>
      <vt:lpstr>Dataset</vt:lpstr>
      <vt:lpstr>Methodology</vt:lpstr>
      <vt:lpstr>Libraries</vt:lpstr>
      <vt:lpstr>Data Preprocessing Before and After</vt:lpstr>
      <vt:lpstr>Correlation with Numerical values Heatmap</vt:lpstr>
      <vt:lpstr>Correlation with Numerical values: Visualization  Seaborn Library: sns.pairplot()</vt:lpstr>
      <vt:lpstr>Success Criteria</vt:lpstr>
      <vt:lpstr>PowerPoint Presentation</vt:lpstr>
      <vt:lpstr>Supervised Learning Models</vt:lpstr>
      <vt:lpstr>Decision Tree</vt:lpstr>
      <vt:lpstr>Random Forest</vt:lpstr>
      <vt:lpstr>K-nearest Neighbors</vt:lpstr>
      <vt:lpstr>Support Vector Machine (SVM)</vt:lpstr>
      <vt:lpstr>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Movie's Success Before Release </dc:title>
  <dc:creator>kanwal iftikhar</dc:creator>
  <cp:lastModifiedBy>Liu, Briana Miyo Aina</cp:lastModifiedBy>
  <cp:revision>3</cp:revision>
  <dcterms:created xsi:type="dcterms:W3CDTF">2023-08-16T20:38:13Z</dcterms:created>
  <dcterms:modified xsi:type="dcterms:W3CDTF">2023-08-17T01:31:06Z</dcterms:modified>
</cp:coreProperties>
</file>