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80" r:id="rId8"/>
    <p:sldId id="263" r:id="rId9"/>
    <p:sldId id="281" r:id="rId10"/>
    <p:sldId id="282" r:id="rId11"/>
    <p:sldId id="262" r:id="rId12"/>
    <p:sldId id="283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39643-90C6-484D-8FA8-DC7CCF4473E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F117C-24A8-4C2A-BC35-F68EC09EC7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Acquisition</a:t>
          </a:r>
        </a:p>
      </dgm:t>
    </dgm:pt>
    <dgm:pt modelId="{2EA74ECE-0289-476E-8C23-20E8440220B0}" type="parTrans" cxnId="{CCF8F07E-93B0-489F-9620-011D12F19190}">
      <dgm:prSet/>
      <dgm:spPr/>
      <dgm:t>
        <a:bodyPr/>
        <a:lstStyle/>
        <a:p>
          <a:endParaRPr lang="en-US"/>
        </a:p>
      </dgm:t>
    </dgm:pt>
    <dgm:pt modelId="{4BB8251D-5D8A-4AA7-B549-0B2E3DFF9466}" type="sibTrans" cxnId="{CCF8F07E-93B0-489F-9620-011D12F19190}">
      <dgm:prSet/>
      <dgm:spPr/>
      <dgm:t>
        <a:bodyPr/>
        <a:lstStyle/>
        <a:p>
          <a:endParaRPr lang="en-US"/>
        </a:p>
      </dgm:t>
    </dgm:pt>
    <dgm:pt modelId="{3CC5920D-4D84-4F02-8F0D-D2D9D390DE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 Obtain the TMDB 5000 Movie Dataset from Kaggle.</a:t>
          </a:r>
          <a:endParaRPr lang="en-US"/>
        </a:p>
      </dgm:t>
    </dgm:pt>
    <dgm:pt modelId="{DA9F1118-368A-4F5B-BD20-E8586FB788C2}" type="parTrans" cxnId="{F45DBB75-6545-4E5A-9582-C2E9E0269347}">
      <dgm:prSet/>
      <dgm:spPr/>
      <dgm:t>
        <a:bodyPr/>
        <a:lstStyle/>
        <a:p>
          <a:endParaRPr lang="en-US"/>
        </a:p>
      </dgm:t>
    </dgm:pt>
    <dgm:pt modelId="{183C542D-688F-4808-B7FB-1ECD3C5121D8}" type="sibTrans" cxnId="{F45DBB75-6545-4E5A-9582-C2E9E0269347}">
      <dgm:prSet/>
      <dgm:spPr/>
      <dgm:t>
        <a:bodyPr/>
        <a:lstStyle/>
        <a:p>
          <a:endParaRPr lang="en-US"/>
        </a:p>
      </dgm:t>
    </dgm:pt>
    <dgm:pt modelId="{2C3E9924-4635-447F-90EE-E056A0D9670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Preprocessing &amp; Cleaning</a:t>
          </a:r>
        </a:p>
      </dgm:t>
    </dgm:pt>
    <dgm:pt modelId="{C48FFF58-8584-4317-B226-4057C857977A}" type="parTrans" cxnId="{15D8E196-44AF-42DC-B3FC-6D0F96B168FD}">
      <dgm:prSet/>
      <dgm:spPr/>
      <dgm:t>
        <a:bodyPr/>
        <a:lstStyle/>
        <a:p>
          <a:endParaRPr lang="en-US"/>
        </a:p>
      </dgm:t>
    </dgm:pt>
    <dgm:pt modelId="{F94299DD-E8C6-408E-A018-FF67F6EA1CF9}" type="sibTrans" cxnId="{15D8E196-44AF-42DC-B3FC-6D0F96B168FD}">
      <dgm:prSet/>
      <dgm:spPr/>
      <dgm:t>
        <a:bodyPr/>
        <a:lstStyle/>
        <a:p>
          <a:endParaRPr lang="en-US"/>
        </a:p>
      </dgm:t>
    </dgm:pt>
    <dgm:pt modelId="{BF90D079-34CD-4B16-87FB-EE76117032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Handle missing values, duplicates, and irrelevant features</a:t>
          </a:r>
          <a:endParaRPr lang="en-US"/>
        </a:p>
      </dgm:t>
    </dgm:pt>
    <dgm:pt modelId="{6038FE90-C02F-4915-A2A1-6596FED4517B}" type="parTrans" cxnId="{7761369A-6C62-453E-AF38-690AF1769588}">
      <dgm:prSet/>
      <dgm:spPr/>
      <dgm:t>
        <a:bodyPr/>
        <a:lstStyle/>
        <a:p>
          <a:endParaRPr lang="en-US"/>
        </a:p>
      </dgm:t>
    </dgm:pt>
    <dgm:pt modelId="{7C7723FD-51AD-441F-96AD-6A135C8D87E9}" type="sibTrans" cxnId="{7761369A-6C62-453E-AF38-690AF1769588}">
      <dgm:prSet/>
      <dgm:spPr/>
      <dgm:t>
        <a:bodyPr/>
        <a:lstStyle/>
        <a:p>
          <a:endParaRPr lang="en-US"/>
        </a:p>
      </dgm:t>
    </dgm:pt>
    <dgm:pt modelId="{4A1547BA-E70C-47EA-A882-61024139D63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Exploratory Data Analysis</a:t>
          </a:r>
        </a:p>
      </dgm:t>
    </dgm:pt>
    <dgm:pt modelId="{0364E5BC-1450-452F-819D-5B3AA164FB16}" type="parTrans" cxnId="{44D99436-50D2-4FF3-8C69-A4EB078618E2}">
      <dgm:prSet/>
      <dgm:spPr/>
      <dgm:t>
        <a:bodyPr/>
        <a:lstStyle/>
        <a:p>
          <a:endParaRPr lang="en-US"/>
        </a:p>
      </dgm:t>
    </dgm:pt>
    <dgm:pt modelId="{09814CE5-E4BE-4AE0-8032-B63C8BC2F678}" type="sibTrans" cxnId="{44D99436-50D2-4FF3-8C69-A4EB078618E2}">
      <dgm:prSet/>
      <dgm:spPr/>
      <dgm:t>
        <a:bodyPr/>
        <a:lstStyle/>
        <a:p>
          <a:endParaRPr lang="en-US"/>
        </a:p>
      </dgm:t>
    </dgm:pt>
    <dgm:pt modelId="{4A7339BD-E951-47B6-A32E-7A9E33EBE43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Perform exploratory analysis to understand the distribution of features and their relationships.</a:t>
          </a:r>
          <a:endParaRPr lang="en-US"/>
        </a:p>
      </dgm:t>
    </dgm:pt>
    <dgm:pt modelId="{2B57252B-CBB4-4AFB-94DA-B0C46F044571}" type="parTrans" cxnId="{FCBB88CA-22B5-4E9F-B5FC-D7E3B5B57E11}">
      <dgm:prSet/>
      <dgm:spPr/>
      <dgm:t>
        <a:bodyPr/>
        <a:lstStyle/>
        <a:p>
          <a:endParaRPr lang="en-US"/>
        </a:p>
      </dgm:t>
    </dgm:pt>
    <dgm:pt modelId="{1A00148E-42AB-456E-BC59-CD97EECD67FE}" type="sibTrans" cxnId="{FCBB88CA-22B5-4E9F-B5FC-D7E3B5B57E11}">
      <dgm:prSet/>
      <dgm:spPr/>
      <dgm:t>
        <a:bodyPr/>
        <a:lstStyle/>
        <a:p>
          <a:endParaRPr lang="en-US"/>
        </a:p>
      </dgm:t>
    </dgm:pt>
    <dgm:pt modelId="{D243A178-3311-4728-A65F-561B54A78D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Create visualizations to present findings and insights.</a:t>
          </a:r>
          <a:endParaRPr lang="en-US" dirty="0"/>
        </a:p>
      </dgm:t>
    </dgm:pt>
    <dgm:pt modelId="{0E71F58D-EEB9-4395-B722-E9990B947837}" type="parTrans" cxnId="{8CA5DE45-9A0F-469A-918A-987B5E818185}">
      <dgm:prSet/>
      <dgm:spPr/>
      <dgm:t>
        <a:bodyPr/>
        <a:lstStyle/>
        <a:p>
          <a:endParaRPr lang="en-US"/>
        </a:p>
      </dgm:t>
    </dgm:pt>
    <dgm:pt modelId="{875AEF56-9497-411B-96BC-ACAD53078CF8}" type="sibTrans" cxnId="{8CA5DE45-9A0F-469A-918A-987B5E818185}">
      <dgm:prSet/>
      <dgm:spPr/>
      <dgm:t>
        <a:bodyPr/>
        <a:lstStyle/>
        <a:p>
          <a:endParaRPr lang="en-US"/>
        </a:p>
      </dgm:t>
    </dgm:pt>
    <dgm:pt modelId="{B1A2EEC1-43DF-4D01-810B-0AFD70BFB68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Visualization &amp; Reporting</a:t>
          </a:r>
        </a:p>
      </dgm:t>
    </dgm:pt>
    <dgm:pt modelId="{7F581DE2-8A05-44A5-ABCD-B27DE5CC34E9}" type="parTrans" cxnId="{9C482E23-80FB-4C2A-8F40-E3B53D196E59}">
      <dgm:prSet/>
      <dgm:spPr/>
      <dgm:t>
        <a:bodyPr/>
        <a:lstStyle/>
        <a:p>
          <a:endParaRPr lang="en-US"/>
        </a:p>
      </dgm:t>
    </dgm:pt>
    <dgm:pt modelId="{54195982-B1DB-4958-9881-C463070D97EE}" type="sibTrans" cxnId="{9C482E23-80FB-4C2A-8F40-E3B53D196E59}">
      <dgm:prSet/>
      <dgm:spPr/>
      <dgm:t>
        <a:bodyPr/>
        <a:lstStyle/>
        <a:p>
          <a:endParaRPr lang="en-US"/>
        </a:p>
      </dgm:t>
    </dgm:pt>
    <dgm:pt modelId="{B976B8FF-2B37-4DD1-91B8-8004E4894A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Train each selected model on the training data.</a:t>
          </a:r>
          <a:endParaRPr lang="en-US" dirty="0"/>
        </a:p>
      </dgm:t>
    </dgm:pt>
    <dgm:pt modelId="{CA03EB61-75F5-4803-B0D7-85F7B58223AC}" type="parTrans" cxnId="{523F1CFA-01C9-42AA-BEBA-747C9B25C876}">
      <dgm:prSet/>
      <dgm:spPr/>
      <dgm:t>
        <a:bodyPr/>
        <a:lstStyle/>
        <a:p>
          <a:endParaRPr lang="en-US"/>
        </a:p>
      </dgm:t>
    </dgm:pt>
    <dgm:pt modelId="{88C60B1F-35DF-4DD1-BD40-08BFE943D3D1}" type="sibTrans" cxnId="{523F1CFA-01C9-42AA-BEBA-747C9B25C876}">
      <dgm:prSet/>
      <dgm:spPr/>
      <dgm:t>
        <a:bodyPr/>
        <a:lstStyle/>
        <a:p>
          <a:endParaRPr lang="en-US"/>
        </a:p>
      </dgm:t>
    </dgm:pt>
    <dgm:pt modelId="{E9E4D1E4-E5BB-4D61-85BD-188D37994FC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Training &amp; Evaluation </a:t>
          </a:r>
        </a:p>
      </dgm:t>
    </dgm:pt>
    <dgm:pt modelId="{BA058EA3-91CC-41E4-9768-E52F57AD3481}" type="parTrans" cxnId="{111C05C9-9F2F-415D-ADE6-527D1C4C1E02}">
      <dgm:prSet/>
      <dgm:spPr/>
      <dgm:t>
        <a:bodyPr/>
        <a:lstStyle/>
        <a:p>
          <a:endParaRPr lang="en-US"/>
        </a:p>
      </dgm:t>
    </dgm:pt>
    <dgm:pt modelId="{4E97FF96-F274-48E9-820A-0A0051B79B99}" type="sibTrans" cxnId="{111C05C9-9F2F-415D-ADE6-527D1C4C1E02}">
      <dgm:prSet/>
      <dgm:spPr/>
      <dgm:t>
        <a:bodyPr/>
        <a:lstStyle/>
        <a:p>
          <a:endParaRPr lang="en-US"/>
        </a:p>
      </dgm:t>
    </dgm:pt>
    <dgm:pt modelId="{9E4059F2-7C96-4936-8DA9-95F2EAC4C72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Selection &amp; Preparation</a:t>
          </a:r>
        </a:p>
      </dgm:t>
    </dgm:pt>
    <dgm:pt modelId="{D5BEA5E3-835C-4E09-A2E2-0F860028CA2F}" type="parTrans" cxnId="{7C8205CE-605E-45F1-BA98-EB22794A7B30}">
      <dgm:prSet/>
      <dgm:spPr/>
      <dgm:t>
        <a:bodyPr/>
        <a:lstStyle/>
        <a:p>
          <a:endParaRPr lang="en-US"/>
        </a:p>
      </dgm:t>
    </dgm:pt>
    <dgm:pt modelId="{C394B18B-EE88-4DC3-9577-7A30161FFCBD}" type="sibTrans" cxnId="{7C8205CE-605E-45F1-BA98-EB22794A7B30}">
      <dgm:prSet/>
      <dgm:spPr/>
      <dgm:t>
        <a:bodyPr/>
        <a:lstStyle/>
        <a:p>
          <a:endParaRPr lang="en-US"/>
        </a:p>
      </dgm:t>
    </dgm:pt>
    <dgm:pt modelId="{33A96012-5BB5-486A-BBC3-D37C65994E8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Feature Selection</a:t>
          </a:r>
        </a:p>
      </dgm:t>
    </dgm:pt>
    <dgm:pt modelId="{3E85F0C0-3E81-4777-9961-ECA07EBF4678}" type="parTrans" cxnId="{8155813D-A3E7-4EFD-9CEC-E775EF491646}">
      <dgm:prSet/>
      <dgm:spPr/>
      <dgm:t>
        <a:bodyPr/>
        <a:lstStyle/>
        <a:p>
          <a:endParaRPr lang="en-US"/>
        </a:p>
      </dgm:t>
    </dgm:pt>
    <dgm:pt modelId="{7A03FD1C-F8CC-4D6A-BFF8-F7673381FC6D}" type="sibTrans" cxnId="{8155813D-A3E7-4EFD-9CEC-E775EF491646}">
      <dgm:prSet/>
      <dgm:spPr/>
      <dgm:t>
        <a:bodyPr/>
        <a:lstStyle/>
        <a:p>
          <a:endParaRPr lang="en-US"/>
        </a:p>
      </dgm:t>
    </dgm:pt>
    <dgm:pt modelId="{530D1504-B2EF-4D65-BDC4-82592B1425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Visualize key insights through graphs and plots.</a:t>
          </a:r>
        </a:p>
      </dgm:t>
    </dgm:pt>
    <dgm:pt modelId="{1A0EA7DB-A6A9-44DD-AD61-2FCAF8224F01}" type="parTrans" cxnId="{C99D75A8-F19C-4DAF-96AB-08F003F2BAB0}">
      <dgm:prSet/>
      <dgm:spPr/>
      <dgm:t>
        <a:bodyPr/>
        <a:lstStyle/>
        <a:p>
          <a:endParaRPr lang="en-US"/>
        </a:p>
      </dgm:t>
    </dgm:pt>
    <dgm:pt modelId="{2D2DEDD8-2675-48EB-9005-3090B9FC68C1}" type="sibTrans" cxnId="{C99D75A8-F19C-4DAF-96AB-08F003F2BAB0}">
      <dgm:prSet/>
      <dgm:spPr/>
      <dgm:t>
        <a:bodyPr/>
        <a:lstStyle/>
        <a:p>
          <a:endParaRPr lang="en-US"/>
        </a:p>
      </dgm:t>
    </dgm:pt>
    <dgm:pt modelId="{53764656-B2D8-4B1F-89B9-CE4D6A368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Generate a correlation matrix to identify significant feature correlations.</a:t>
          </a:r>
        </a:p>
      </dgm:t>
    </dgm:pt>
    <dgm:pt modelId="{EB490929-A116-4C0A-A1BB-04DD296F5FB2}" type="parTrans" cxnId="{0ABDAB2D-57B8-40DF-A71A-ACDA6E421DB6}">
      <dgm:prSet/>
      <dgm:spPr/>
      <dgm:t>
        <a:bodyPr/>
        <a:lstStyle/>
        <a:p>
          <a:endParaRPr lang="en-US"/>
        </a:p>
      </dgm:t>
    </dgm:pt>
    <dgm:pt modelId="{EBFF9FDB-AE8A-4ED8-89AE-6C7DDD64B91F}" type="sibTrans" cxnId="{0ABDAB2D-57B8-40DF-A71A-ACDA6E421DB6}">
      <dgm:prSet/>
      <dgm:spPr/>
      <dgm:t>
        <a:bodyPr/>
        <a:lstStyle/>
        <a:p>
          <a:endParaRPr lang="en-US"/>
        </a:p>
      </dgm:t>
    </dgm:pt>
    <dgm:pt modelId="{E118CEA3-85A9-4CAE-91B0-CB041B393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Select relevant features to include in the predictive model.</a:t>
          </a:r>
        </a:p>
      </dgm:t>
    </dgm:pt>
    <dgm:pt modelId="{B8FBA25F-566E-41E5-94EB-E35EAA1877D2}" type="parTrans" cxnId="{7E436621-6D22-4808-A68A-E664B40040A0}">
      <dgm:prSet/>
      <dgm:spPr/>
      <dgm:t>
        <a:bodyPr/>
        <a:lstStyle/>
        <a:p>
          <a:endParaRPr lang="en-US"/>
        </a:p>
      </dgm:t>
    </dgm:pt>
    <dgm:pt modelId="{F8E73E88-4536-416A-9E4E-012AB09FFD6E}" type="sibTrans" cxnId="{7E436621-6D22-4808-A68A-E664B40040A0}">
      <dgm:prSet/>
      <dgm:spPr/>
      <dgm:t>
        <a:bodyPr/>
        <a:lstStyle/>
        <a:p>
          <a:endParaRPr lang="en-US"/>
        </a:p>
      </dgm:t>
    </dgm:pt>
    <dgm:pt modelId="{78703078-700A-4757-BC94-4F5C805AD20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 features that have a strong correlation with movie success metrics.</a:t>
          </a:r>
          <a:endParaRPr lang="en-US" dirty="0"/>
        </a:p>
      </dgm:t>
    </dgm:pt>
    <dgm:pt modelId="{5FD8FF85-70CD-47FD-A84A-017E43649C5E}" type="parTrans" cxnId="{E9F4B8A5-70BF-4324-AB92-1D9AFB4F82A3}">
      <dgm:prSet/>
      <dgm:spPr/>
      <dgm:t>
        <a:bodyPr/>
        <a:lstStyle/>
        <a:p>
          <a:endParaRPr lang="en-US"/>
        </a:p>
      </dgm:t>
    </dgm:pt>
    <dgm:pt modelId="{1B35A625-8128-475E-AEC7-3F6C9DFDCACE}" type="sibTrans" cxnId="{E9F4B8A5-70BF-4324-AB92-1D9AFB4F82A3}">
      <dgm:prSet/>
      <dgm:spPr/>
      <dgm:t>
        <a:bodyPr/>
        <a:lstStyle/>
        <a:p>
          <a:endParaRPr lang="en-US"/>
        </a:p>
      </dgm:t>
    </dgm:pt>
    <dgm:pt modelId="{C1DF5F2E-9924-4E0C-9555-ED1B647059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Choose suitable supervised learning models for prediction (Decision Tree, Random Forest, K-nearest Neighbors, SVM).</a:t>
          </a:r>
          <a:endParaRPr lang="en-US" dirty="0"/>
        </a:p>
      </dgm:t>
    </dgm:pt>
    <dgm:pt modelId="{4A0CD757-C43E-4159-BCBB-CAD36116EA3E}" type="parTrans" cxnId="{F333ED36-BD31-49AF-8217-022F8A01A6C1}">
      <dgm:prSet/>
      <dgm:spPr/>
      <dgm:t>
        <a:bodyPr/>
        <a:lstStyle/>
        <a:p>
          <a:endParaRPr lang="en-US"/>
        </a:p>
      </dgm:t>
    </dgm:pt>
    <dgm:pt modelId="{FEDA9335-3107-4E89-95B4-2BA2C33A9BB9}" type="sibTrans" cxnId="{F333ED36-BD31-49AF-8217-022F8A01A6C1}">
      <dgm:prSet/>
      <dgm:spPr/>
      <dgm:t>
        <a:bodyPr/>
        <a:lstStyle/>
        <a:p>
          <a:endParaRPr lang="en-US"/>
        </a:p>
      </dgm:t>
    </dgm:pt>
    <dgm:pt modelId="{071A6026-6E96-43F1-873A-607ECE68BD84}" type="pres">
      <dgm:prSet presAssocID="{8C639643-90C6-484D-8FA8-DC7CCF4473ED}" presName="root" presStyleCnt="0">
        <dgm:presLayoutVars>
          <dgm:dir/>
          <dgm:resizeHandles val="exact"/>
        </dgm:presLayoutVars>
      </dgm:prSet>
      <dgm:spPr/>
    </dgm:pt>
    <dgm:pt modelId="{6C601F70-A1BB-4CD5-BF75-7EE35DF0DC19}" type="pres">
      <dgm:prSet presAssocID="{E02F117C-24A8-4C2A-BC35-F68EC09EC712}" presName="compNode" presStyleCnt="0"/>
      <dgm:spPr/>
    </dgm:pt>
    <dgm:pt modelId="{1C1FA82E-4C74-4205-9C54-51046D24CCC5}" type="pres">
      <dgm:prSet presAssocID="{E02F117C-24A8-4C2A-BC35-F68EC09EC71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AD9C71-292B-4DC3-B8B9-5CA50D608643}" type="pres">
      <dgm:prSet presAssocID="{E02F117C-24A8-4C2A-BC35-F68EC09EC712}" presName="iconSpace" presStyleCnt="0"/>
      <dgm:spPr/>
    </dgm:pt>
    <dgm:pt modelId="{39845F0F-E88B-4DD6-904F-9C450B7F2CE7}" type="pres">
      <dgm:prSet presAssocID="{E02F117C-24A8-4C2A-BC35-F68EC09EC712}" presName="parTx" presStyleLbl="revTx" presStyleIdx="0" presStyleCnt="14">
        <dgm:presLayoutVars>
          <dgm:chMax val="0"/>
          <dgm:chPref val="0"/>
        </dgm:presLayoutVars>
      </dgm:prSet>
      <dgm:spPr/>
    </dgm:pt>
    <dgm:pt modelId="{7DB3D87B-BBDA-46AF-B98C-6CD927F8682F}" type="pres">
      <dgm:prSet presAssocID="{E02F117C-24A8-4C2A-BC35-F68EC09EC712}" presName="txSpace" presStyleCnt="0"/>
      <dgm:spPr/>
    </dgm:pt>
    <dgm:pt modelId="{E72ADD78-884F-4311-B460-70521F12F585}" type="pres">
      <dgm:prSet presAssocID="{E02F117C-24A8-4C2A-BC35-F68EC09EC712}" presName="desTx" presStyleLbl="revTx" presStyleIdx="1" presStyleCnt="14">
        <dgm:presLayoutVars/>
      </dgm:prSet>
      <dgm:spPr/>
    </dgm:pt>
    <dgm:pt modelId="{58B4753E-9C8C-4ED7-BBD6-729F2A35DD8B}" type="pres">
      <dgm:prSet presAssocID="{4BB8251D-5D8A-4AA7-B549-0B2E3DFF9466}" presName="sibTrans" presStyleCnt="0"/>
      <dgm:spPr/>
    </dgm:pt>
    <dgm:pt modelId="{D2DD25B0-AA73-489D-A0B9-52A1656C58D6}" type="pres">
      <dgm:prSet presAssocID="{2C3E9924-4635-447F-90EE-E056A0D96709}" presName="compNode" presStyleCnt="0"/>
      <dgm:spPr/>
    </dgm:pt>
    <dgm:pt modelId="{15EDA36B-C6F7-47B7-8578-089EDD79AAD7}" type="pres">
      <dgm:prSet presAssocID="{2C3E9924-4635-447F-90EE-E056A0D9670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27FEAC4-78E3-4C2B-B56C-A80D424A47CC}" type="pres">
      <dgm:prSet presAssocID="{2C3E9924-4635-447F-90EE-E056A0D96709}" presName="iconSpace" presStyleCnt="0"/>
      <dgm:spPr/>
    </dgm:pt>
    <dgm:pt modelId="{6B9C8687-D185-44D7-825C-D427B9DB1E99}" type="pres">
      <dgm:prSet presAssocID="{2C3E9924-4635-447F-90EE-E056A0D96709}" presName="parTx" presStyleLbl="revTx" presStyleIdx="2" presStyleCnt="14">
        <dgm:presLayoutVars>
          <dgm:chMax val="0"/>
          <dgm:chPref val="0"/>
        </dgm:presLayoutVars>
      </dgm:prSet>
      <dgm:spPr/>
    </dgm:pt>
    <dgm:pt modelId="{A221214F-1E21-4A55-A422-778BEE58C6C2}" type="pres">
      <dgm:prSet presAssocID="{2C3E9924-4635-447F-90EE-E056A0D96709}" presName="txSpace" presStyleCnt="0"/>
      <dgm:spPr/>
    </dgm:pt>
    <dgm:pt modelId="{518DCD06-6D4F-4DED-A1DE-515CEEE945FB}" type="pres">
      <dgm:prSet presAssocID="{2C3E9924-4635-447F-90EE-E056A0D96709}" presName="desTx" presStyleLbl="revTx" presStyleIdx="3" presStyleCnt="14">
        <dgm:presLayoutVars/>
      </dgm:prSet>
      <dgm:spPr/>
    </dgm:pt>
    <dgm:pt modelId="{3C65B1F4-D27A-41CA-B68C-5B9C2E294E6B}" type="pres">
      <dgm:prSet presAssocID="{F94299DD-E8C6-408E-A018-FF67F6EA1CF9}" presName="sibTrans" presStyleCnt="0"/>
      <dgm:spPr/>
    </dgm:pt>
    <dgm:pt modelId="{06131362-C38E-4C56-BC8F-E332F5C59DD7}" type="pres">
      <dgm:prSet presAssocID="{4A1547BA-E70C-47EA-A882-61024139D63F}" presName="compNode" presStyleCnt="0"/>
      <dgm:spPr/>
    </dgm:pt>
    <dgm:pt modelId="{95796F4C-3479-4A64-BCE0-F8D9EC650B8D}" type="pres">
      <dgm:prSet presAssocID="{4A1547BA-E70C-47EA-A882-61024139D6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2A0BD0-D9CC-4A10-97ED-7B26208C777C}" type="pres">
      <dgm:prSet presAssocID="{4A1547BA-E70C-47EA-A882-61024139D63F}" presName="iconSpace" presStyleCnt="0"/>
      <dgm:spPr/>
    </dgm:pt>
    <dgm:pt modelId="{BD814FBD-EA90-46FD-97D5-EC0AB1568A93}" type="pres">
      <dgm:prSet presAssocID="{4A1547BA-E70C-47EA-A882-61024139D63F}" presName="parTx" presStyleLbl="revTx" presStyleIdx="4" presStyleCnt="14">
        <dgm:presLayoutVars>
          <dgm:chMax val="0"/>
          <dgm:chPref val="0"/>
        </dgm:presLayoutVars>
      </dgm:prSet>
      <dgm:spPr/>
    </dgm:pt>
    <dgm:pt modelId="{FE2CC706-6232-49D0-AF54-FDC29F4E320D}" type="pres">
      <dgm:prSet presAssocID="{4A1547BA-E70C-47EA-A882-61024139D63F}" presName="txSpace" presStyleCnt="0"/>
      <dgm:spPr/>
    </dgm:pt>
    <dgm:pt modelId="{97183C46-05EA-4481-8BEE-A8447D53C76C}" type="pres">
      <dgm:prSet presAssocID="{4A1547BA-E70C-47EA-A882-61024139D63F}" presName="desTx" presStyleLbl="revTx" presStyleIdx="5" presStyleCnt="14">
        <dgm:presLayoutVars/>
      </dgm:prSet>
      <dgm:spPr/>
    </dgm:pt>
    <dgm:pt modelId="{78E3034D-FECD-4271-BA38-F9657799B761}" type="pres">
      <dgm:prSet presAssocID="{09814CE5-E4BE-4AE0-8032-B63C8BC2F678}" presName="sibTrans" presStyleCnt="0"/>
      <dgm:spPr/>
    </dgm:pt>
    <dgm:pt modelId="{33F8BADD-8A32-4D19-92DC-7B1C97023767}" type="pres">
      <dgm:prSet presAssocID="{33A96012-5BB5-486A-BBC3-D37C65994E88}" presName="compNode" presStyleCnt="0"/>
      <dgm:spPr/>
    </dgm:pt>
    <dgm:pt modelId="{7C580B89-1E2E-4BEE-B8E4-FAF6A28E1553}" type="pres">
      <dgm:prSet presAssocID="{33A96012-5BB5-486A-BBC3-D37C65994E8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4292686-EE96-4B3B-B071-CC517631B9DB}" type="pres">
      <dgm:prSet presAssocID="{33A96012-5BB5-486A-BBC3-D37C65994E88}" presName="iconSpace" presStyleCnt="0"/>
      <dgm:spPr/>
    </dgm:pt>
    <dgm:pt modelId="{04F7D31E-0E3E-4462-99DD-73FF360C544A}" type="pres">
      <dgm:prSet presAssocID="{33A96012-5BB5-486A-BBC3-D37C65994E88}" presName="parTx" presStyleLbl="revTx" presStyleIdx="6" presStyleCnt="14">
        <dgm:presLayoutVars>
          <dgm:chMax val="0"/>
          <dgm:chPref val="0"/>
        </dgm:presLayoutVars>
      </dgm:prSet>
      <dgm:spPr/>
    </dgm:pt>
    <dgm:pt modelId="{02563A7B-3C3A-40E6-A07E-47DB8801377E}" type="pres">
      <dgm:prSet presAssocID="{33A96012-5BB5-486A-BBC3-D37C65994E88}" presName="txSpace" presStyleCnt="0"/>
      <dgm:spPr/>
    </dgm:pt>
    <dgm:pt modelId="{E7A757F0-8584-419A-97F7-AD88C3E52781}" type="pres">
      <dgm:prSet presAssocID="{33A96012-5BB5-486A-BBC3-D37C65994E88}" presName="desTx" presStyleLbl="revTx" presStyleIdx="7" presStyleCnt="14">
        <dgm:presLayoutVars/>
      </dgm:prSet>
      <dgm:spPr/>
    </dgm:pt>
    <dgm:pt modelId="{F23DCA3C-285B-4EF0-9310-DFF4C0753586}" type="pres">
      <dgm:prSet presAssocID="{7A03FD1C-F8CC-4D6A-BFF8-F7673381FC6D}" presName="sibTrans" presStyleCnt="0"/>
      <dgm:spPr/>
    </dgm:pt>
    <dgm:pt modelId="{2F1AC6D4-62D3-49A9-BCAF-682082232E7C}" type="pres">
      <dgm:prSet presAssocID="{9E4059F2-7C96-4936-8DA9-95F2EAC4C723}" presName="compNode" presStyleCnt="0"/>
      <dgm:spPr/>
    </dgm:pt>
    <dgm:pt modelId="{31A954B1-4377-41C9-B6B3-CE3940637135}" type="pres">
      <dgm:prSet presAssocID="{9E4059F2-7C96-4936-8DA9-95F2EAC4C7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E5A5A96-0854-4E57-B82D-C9A5D9BBC6B8}" type="pres">
      <dgm:prSet presAssocID="{9E4059F2-7C96-4936-8DA9-95F2EAC4C723}" presName="iconSpace" presStyleCnt="0"/>
      <dgm:spPr/>
    </dgm:pt>
    <dgm:pt modelId="{5E91C04B-01B8-47AB-96B9-F2EC07ED4551}" type="pres">
      <dgm:prSet presAssocID="{9E4059F2-7C96-4936-8DA9-95F2EAC4C723}" presName="parTx" presStyleLbl="revTx" presStyleIdx="8" presStyleCnt="14">
        <dgm:presLayoutVars>
          <dgm:chMax val="0"/>
          <dgm:chPref val="0"/>
        </dgm:presLayoutVars>
      </dgm:prSet>
      <dgm:spPr/>
    </dgm:pt>
    <dgm:pt modelId="{855BBADE-CEE8-4D0E-912C-BFE7D2344EF5}" type="pres">
      <dgm:prSet presAssocID="{9E4059F2-7C96-4936-8DA9-95F2EAC4C723}" presName="txSpace" presStyleCnt="0"/>
      <dgm:spPr/>
    </dgm:pt>
    <dgm:pt modelId="{18F3FF91-6E7A-4097-A209-1CE5E150FFC9}" type="pres">
      <dgm:prSet presAssocID="{9E4059F2-7C96-4936-8DA9-95F2EAC4C723}" presName="desTx" presStyleLbl="revTx" presStyleIdx="9" presStyleCnt="14">
        <dgm:presLayoutVars/>
      </dgm:prSet>
      <dgm:spPr/>
    </dgm:pt>
    <dgm:pt modelId="{00A184EB-F919-459E-BE8D-8B5361DF337E}" type="pres">
      <dgm:prSet presAssocID="{C394B18B-EE88-4DC3-9577-7A30161FFCBD}" presName="sibTrans" presStyleCnt="0"/>
      <dgm:spPr/>
    </dgm:pt>
    <dgm:pt modelId="{9ED43B38-BCBF-4A5C-B8A7-1BE0449BC06B}" type="pres">
      <dgm:prSet presAssocID="{E9E4D1E4-E5BB-4D61-85BD-188D37994FCD}" presName="compNode" presStyleCnt="0"/>
      <dgm:spPr/>
    </dgm:pt>
    <dgm:pt modelId="{636C7E16-7AE7-4839-8E1A-860C34492280}" type="pres">
      <dgm:prSet presAssocID="{E9E4D1E4-E5BB-4D61-85BD-188D37994FC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3D8D6EA-83DA-4C00-A668-FBE6774B7F81}" type="pres">
      <dgm:prSet presAssocID="{E9E4D1E4-E5BB-4D61-85BD-188D37994FCD}" presName="iconSpace" presStyleCnt="0"/>
      <dgm:spPr/>
    </dgm:pt>
    <dgm:pt modelId="{E9B0765D-D549-4DA4-8CC0-54EBCEB765C5}" type="pres">
      <dgm:prSet presAssocID="{E9E4D1E4-E5BB-4D61-85BD-188D37994FCD}" presName="parTx" presStyleLbl="revTx" presStyleIdx="10" presStyleCnt="14">
        <dgm:presLayoutVars>
          <dgm:chMax val="0"/>
          <dgm:chPref val="0"/>
        </dgm:presLayoutVars>
      </dgm:prSet>
      <dgm:spPr/>
    </dgm:pt>
    <dgm:pt modelId="{B99FF46D-A9F8-462C-8377-4A13C5AD1B9A}" type="pres">
      <dgm:prSet presAssocID="{E9E4D1E4-E5BB-4D61-85BD-188D37994FCD}" presName="txSpace" presStyleCnt="0"/>
      <dgm:spPr/>
    </dgm:pt>
    <dgm:pt modelId="{3AA578AF-BF99-4319-8914-FE337BC0F817}" type="pres">
      <dgm:prSet presAssocID="{E9E4D1E4-E5BB-4D61-85BD-188D37994FCD}" presName="desTx" presStyleLbl="revTx" presStyleIdx="11" presStyleCnt="14">
        <dgm:presLayoutVars/>
      </dgm:prSet>
      <dgm:spPr/>
    </dgm:pt>
    <dgm:pt modelId="{019DDA91-7D73-428A-BC03-D80E54972A3E}" type="pres">
      <dgm:prSet presAssocID="{4E97FF96-F274-48E9-820A-0A0051B79B99}" presName="sibTrans" presStyleCnt="0"/>
      <dgm:spPr/>
    </dgm:pt>
    <dgm:pt modelId="{4F130B2F-CD01-4EFC-8CC1-DDF6A33263CF}" type="pres">
      <dgm:prSet presAssocID="{B1A2EEC1-43DF-4D01-810B-0AFD70BFB689}" presName="compNode" presStyleCnt="0"/>
      <dgm:spPr/>
    </dgm:pt>
    <dgm:pt modelId="{CD735C51-BBF7-447D-8888-63FF68416244}" type="pres">
      <dgm:prSet presAssocID="{B1A2EEC1-43DF-4D01-810B-0AFD70BFB68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9E427E0-563E-46BE-BCD4-0E4CCBF4C695}" type="pres">
      <dgm:prSet presAssocID="{B1A2EEC1-43DF-4D01-810B-0AFD70BFB689}" presName="iconSpace" presStyleCnt="0"/>
      <dgm:spPr/>
    </dgm:pt>
    <dgm:pt modelId="{76E8D0E5-0C05-4224-9E30-EAA2E55B9A08}" type="pres">
      <dgm:prSet presAssocID="{B1A2EEC1-43DF-4D01-810B-0AFD70BFB689}" presName="parTx" presStyleLbl="revTx" presStyleIdx="12" presStyleCnt="14">
        <dgm:presLayoutVars>
          <dgm:chMax val="0"/>
          <dgm:chPref val="0"/>
        </dgm:presLayoutVars>
      </dgm:prSet>
      <dgm:spPr/>
    </dgm:pt>
    <dgm:pt modelId="{907B128C-880A-4888-BF7A-088CFE9FCD03}" type="pres">
      <dgm:prSet presAssocID="{B1A2EEC1-43DF-4D01-810B-0AFD70BFB689}" presName="txSpace" presStyleCnt="0"/>
      <dgm:spPr/>
    </dgm:pt>
    <dgm:pt modelId="{72C568E7-366B-4F49-80C9-1E13117BC016}" type="pres">
      <dgm:prSet presAssocID="{B1A2EEC1-43DF-4D01-810B-0AFD70BFB689}" presName="desTx" presStyleLbl="revTx" presStyleIdx="13" presStyleCnt="14">
        <dgm:presLayoutVars/>
      </dgm:prSet>
      <dgm:spPr/>
    </dgm:pt>
  </dgm:ptLst>
  <dgm:cxnLst>
    <dgm:cxn modelId="{39CF170D-3A56-9D4E-A83A-AE1592BD38A1}" type="presOf" srcId="{530D1504-B2EF-4D65-BDC4-82592B14250A}" destId="{97183C46-05EA-4481-8BEE-A8447D53C76C}" srcOrd="0" destOrd="1" presId="urn:microsoft.com/office/officeart/2018/2/layout/IconLabelDescriptionList"/>
    <dgm:cxn modelId="{8102DC11-AFBA-BB43-9AC6-AC5971C9185D}" type="presOf" srcId="{3CC5920D-4D84-4F02-8F0D-D2D9D390DEAB}" destId="{E72ADD78-884F-4311-B460-70521F12F585}" srcOrd="0" destOrd="0" presId="urn:microsoft.com/office/officeart/2018/2/layout/IconLabelDescriptionList"/>
    <dgm:cxn modelId="{04CFC91F-25B1-1644-B6F3-FB8DF7D350F6}" type="presOf" srcId="{4A1547BA-E70C-47EA-A882-61024139D63F}" destId="{BD814FBD-EA90-46FD-97D5-EC0AB1568A93}" srcOrd="0" destOrd="0" presId="urn:microsoft.com/office/officeart/2018/2/layout/IconLabelDescriptionList"/>
    <dgm:cxn modelId="{7E436621-6D22-4808-A68A-E664B40040A0}" srcId="{33A96012-5BB5-486A-BBC3-D37C65994E88}" destId="{E118CEA3-85A9-4CAE-91B0-CB041B393949}" srcOrd="1" destOrd="0" parTransId="{B8FBA25F-566E-41E5-94EB-E35EAA1877D2}" sibTransId="{F8E73E88-4536-416A-9E4E-012AB09FFD6E}"/>
    <dgm:cxn modelId="{9C482E23-80FB-4C2A-8F40-E3B53D196E59}" srcId="{8C639643-90C6-484D-8FA8-DC7CCF4473ED}" destId="{B1A2EEC1-43DF-4D01-810B-0AFD70BFB689}" srcOrd="6" destOrd="0" parTransId="{7F581DE2-8A05-44A5-ABCD-B27DE5CC34E9}" sibTransId="{54195982-B1DB-4958-9881-C463070D97EE}"/>
    <dgm:cxn modelId="{0ABDAB2D-57B8-40DF-A71A-ACDA6E421DB6}" srcId="{4A1547BA-E70C-47EA-A882-61024139D63F}" destId="{53764656-B2D8-4B1F-89B9-CE4D6A368AE6}" srcOrd="2" destOrd="0" parTransId="{EB490929-A116-4C0A-A1BB-04DD296F5FB2}" sibTransId="{EBFF9FDB-AE8A-4ED8-89AE-6C7DDD64B91F}"/>
    <dgm:cxn modelId="{B210A031-EA8C-8548-95D9-AEF38E0DC8F3}" type="presOf" srcId="{9E4059F2-7C96-4936-8DA9-95F2EAC4C723}" destId="{5E91C04B-01B8-47AB-96B9-F2EC07ED4551}" srcOrd="0" destOrd="0" presId="urn:microsoft.com/office/officeart/2018/2/layout/IconLabelDescriptionList"/>
    <dgm:cxn modelId="{44D99436-50D2-4FF3-8C69-A4EB078618E2}" srcId="{8C639643-90C6-484D-8FA8-DC7CCF4473ED}" destId="{4A1547BA-E70C-47EA-A882-61024139D63F}" srcOrd="2" destOrd="0" parTransId="{0364E5BC-1450-452F-819D-5B3AA164FB16}" sibTransId="{09814CE5-E4BE-4AE0-8032-B63C8BC2F678}"/>
    <dgm:cxn modelId="{F333ED36-BD31-49AF-8217-022F8A01A6C1}" srcId="{9E4059F2-7C96-4936-8DA9-95F2EAC4C723}" destId="{C1DF5F2E-9924-4E0C-9555-ED1B6470597B}" srcOrd="0" destOrd="0" parTransId="{4A0CD757-C43E-4159-BCBB-CAD36116EA3E}" sibTransId="{FEDA9335-3107-4E89-95B4-2BA2C33A9BB9}"/>
    <dgm:cxn modelId="{8155813D-A3E7-4EFD-9CEC-E775EF491646}" srcId="{8C639643-90C6-484D-8FA8-DC7CCF4473ED}" destId="{33A96012-5BB5-486A-BBC3-D37C65994E88}" srcOrd="3" destOrd="0" parTransId="{3E85F0C0-3E81-4777-9961-ECA07EBF4678}" sibTransId="{7A03FD1C-F8CC-4D6A-BFF8-F7673381FC6D}"/>
    <dgm:cxn modelId="{8CA5DE45-9A0F-469A-918A-987B5E818185}" srcId="{B1A2EEC1-43DF-4D01-810B-0AFD70BFB689}" destId="{D243A178-3311-4728-A65F-561B54A78D63}" srcOrd="0" destOrd="0" parTransId="{0E71F58D-EEB9-4395-B722-E9990B947837}" sibTransId="{875AEF56-9497-411B-96BC-ACAD53078CF8}"/>
    <dgm:cxn modelId="{2E7A5075-D6F4-D84F-A2C5-B2E8383D5C3C}" type="presOf" srcId="{E02F117C-24A8-4C2A-BC35-F68EC09EC712}" destId="{39845F0F-E88B-4DD6-904F-9C450B7F2CE7}" srcOrd="0" destOrd="0" presId="urn:microsoft.com/office/officeart/2018/2/layout/IconLabelDescriptionList"/>
    <dgm:cxn modelId="{F45DBB75-6545-4E5A-9582-C2E9E0269347}" srcId="{E02F117C-24A8-4C2A-BC35-F68EC09EC712}" destId="{3CC5920D-4D84-4F02-8F0D-D2D9D390DEAB}" srcOrd="0" destOrd="0" parTransId="{DA9F1118-368A-4F5B-BD20-E8586FB788C2}" sibTransId="{183C542D-688F-4808-B7FB-1ECD3C5121D8}"/>
    <dgm:cxn modelId="{AA010A57-0D3E-714E-ABB2-BD847A213927}" type="presOf" srcId="{D243A178-3311-4728-A65F-561B54A78D63}" destId="{72C568E7-366B-4F49-80C9-1E13117BC016}" srcOrd="0" destOrd="0" presId="urn:microsoft.com/office/officeart/2018/2/layout/IconLabelDescriptionList"/>
    <dgm:cxn modelId="{5472DF7D-258B-1143-92F1-354AB4857BCD}" type="presOf" srcId="{C1DF5F2E-9924-4E0C-9555-ED1B6470597B}" destId="{18F3FF91-6E7A-4097-A209-1CE5E150FFC9}" srcOrd="0" destOrd="0" presId="urn:microsoft.com/office/officeart/2018/2/layout/IconLabelDescriptionList"/>
    <dgm:cxn modelId="{CCF8F07E-93B0-489F-9620-011D12F19190}" srcId="{8C639643-90C6-484D-8FA8-DC7CCF4473ED}" destId="{E02F117C-24A8-4C2A-BC35-F68EC09EC712}" srcOrd="0" destOrd="0" parTransId="{2EA74ECE-0289-476E-8C23-20E8440220B0}" sibTransId="{4BB8251D-5D8A-4AA7-B549-0B2E3DFF9466}"/>
    <dgm:cxn modelId="{6A83208C-9FE2-5E42-9798-90977955265B}" type="presOf" srcId="{BF90D079-34CD-4B16-87FB-EE761170325D}" destId="{518DCD06-6D4F-4DED-A1DE-515CEEE945FB}" srcOrd="0" destOrd="0" presId="urn:microsoft.com/office/officeart/2018/2/layout/IconLabelDescriptionList"/>
    <dgm:cxn modelId="{A9AD1994-6EA4-A74F-B6DE-C250229C1F43}" type="presOf" srcId="{53764656-B2D8-4B1F-89B9-CE4D6A368AE6}" destId="{97183C46-05EA-4481-8BEE-A8447D53C76C}" srcOrd="0" destOrd="2" presId="urn:microsoft.com/office/officeart/2018/2/layout/IconLabelDescriptionList"/>
    <dgm:cxn modelId="{15D8E196-44AF-42DC-B3FC-6D0F96B168FD}" srcId="{8C639643-90C6-484D-8FA8-DC7CCF4473ED}" destId="{2C3E9924-4635-447F-90EE-E056A0D96709}" srcOrd="1" destOrd="0" parTransId="{C48FFF58-8584-4317-B226-4057C857977A}" sibTransId="{F94299DD-E8C6-408E-A018-FF67F6EA1CF9}"/>
    <dgm:cxn modelId="{7761369A-6C62-453E-AF38-690AF1769588}" srcId="{2C3E9924-4635-447F-90EE-E056A0D96709}" destId="{BF90D079-34CD-4B16-87FB-EE761170325D}" srcOrd="0" destOrd="0" parTransId="{6038FE90-C02F-4915-A2A1-6596FED4517B}" sibTransId="{7C7723FD-51AD-441F-96AD-6A135C8D87E9}"/>
    <dgm:cxn modelId="{E9F4B8A5-70BF-4324-AB92-1D9AFB4F82A3}" srcId="{33A96012-5BB5-486A-BBC3-D37C65994E88}" destId="{78703078-700A-4757-BC94-4F5C805AD208}" srcOrd="0" destOrd="0" parTransId="{5FD8FF85-70CD-47FD-A84A-017E43649C5E}" sibTransId="{1B35A625-8128-475E-AEC7-3F6C9DFDCACE}"/>
    <dgm:cxn modelId="{9D9E5DA6-A600-964F-931D-2F0B1E84E5DA}" type="presOf" srcId="{E118CEA3-85A9-4CAE-91B0-CB041B393949}" destId="{E7A757F0-8584-419A-97F7-AD88C3E52781}" srcOrd="0" destOrd="1" presId="urn:microsoft.com/office/officeart/2018/2/layout/IconLabelDescriptionList"/>
    <dgm:cxn modelId="{C99D75A8-F19C-4DAF-96AB-08F003F2BAB0}" srcId="{4A1547BA-E70C-47EA-A882-61024139D63F}" destId="{530D1504-B2EF-4D65-BDC4-82592B14250A}" srcOrd="1" destOrd="0" parTransId="{1A0EA7DB-A6A9-44DD-AD61-2FCAF8224F01}" sibTransId="{2D2DEDD8-2675-48EB-9005-3090B9FC68C1}"/>
    <dgm:cxn modelId="{7AFC39C1-F1FD-6644-B22C-64B022856AD8}" type="presOf" srcId="{8C639643-90C6-484D-8FA8-DC7CCF4473ED}" destId="{071A6026-6E96-43F1-873A-607ECE68BD84}" srcOrd="0" destOrd="0" presId="urn:microsoft.com/office/officeart/2018/2/layout/IconLabelDescriptionList"/>
    <dgm:cxn modelId="{D6048CC3-0044-7347-9265-EAE1C7DDD709}" type="presOf" srcId="{33A96012-5BB5-486A-BBC3-D37C65994E88}" destId="{04F7D31E-0E3E-4462-99DD-73FF360C544A}" srcOrd="0" destOrd="0" presId="urn:microsoft.com/office/officeart/2018/2/layout/IconLabelDescriptionList"/>
    <dgm:cxn modelId="{111C05C9-9F2F-415D-ADE6-527D1C4C1E02}" srcId="{8C639643-90C6-484D-8FA8-DC7CCF4473ED}" destId="{E9E4D1E4-E5BB-4D61-85BD-188D37994FCD}" srcOrd="5" destOrd="0" parTransId="{BA058EA3-91CC-41E4-9768-E52F57AD3481}" sibTransId="{4E97FF96-F274-48E9-820A-0A0051B79B99}"/>
    <dgm:cxn modelId="{FCBB88CA-22B5-4E9F-B5FC-D7E3B5B57E11}" srcId="{4A1547BA-E70C-47EA-A882-61024139D63F}" destId="{4A7339BD-E951-47B6-A32E-7A9E33EBE43D}" srcOrd="0" destOrd="0" parTransId="{2B57252B-CBB4-4AFB-94DA-B0C46F044571}" sibTransId="{1A00148E-42AB-456E-BC59-CD97EECD67FE}"/>
    <dgm:cxn modelId="{7C8205CE-605E-45F1-BA98-EB22794A7B30}" srcId="{8C639643-90C6-484D-8FA8-DC7CCF4473ED}" destId="{9E4059F2-7C96-4936-8DA9-95F2EAC4C723}" srcOrd="4" destOrd="0" parTransId="{D5BEA5E3-835C-4E09-A2E2-0F860028CA2F}" sibTransId="{C394B18B-EE88-4DC3-9577-7A30161FFCBD}"/>
    <dgm:cxn modelId="{0DE4A4D7-730E-B547-B3E1-B29C93F818F7}" type="presOf" srcId="{E9E4D1E4-E5BB-4D61-85BD-188D37994FCD}" destId="{E9B0765D-D549-4DA4-8CC0-54EBCEB765C5}" srcOrd="0" destOrd="0" presId="urn:microsoft.com/office/officeart/2018/2/layout/IconLabelDescriptionList"/>
    <dgm:cxn modelId="{4EFF80DE-5737-E24E-93FB-13202E8E36F5}" type="presOf" srcId="{B976B8FF-2B37-4DD1-91B8-8004E4894ACA}" destId="{3AA578AF-BF99-4319-8914-FE337BC0F817}" srcOrd="0" destOrd="0" presId="urn:microsoft.com/office/officeart/2018/2/layout/IconLabelDescriptionList"/>
    <dgm:cxn modelId="{22A287E4-0D03-AB41-8234-66449B7A2E8F}" type="presOf" srcId="{78703078-700A-4757-BC94-4F5C805AD208}" destId="{E7A757F0-8584-419A-97F7-AD88C3E52781}" srcOrd="0" destOrd="0" presId="urn:microsoft.com/office/officeart/2018/2/layout/IconLabelDescriptionList"/>
    <dgm:cxn modelId="{F08C14EA-6627-2E47-B115-C89773C1A541}" type="presOf" srcId="{4A7339BD-E951-47B6-A32E-7A9E33EBE43D}" destId="{97183C46-05EA-4481-8BEE-A8447D53C76C}" srcOrd="0" destOrd="0" presId="urn:microsoft.com/office/officeart/2018/2/layout/IconLabelDescriptionList"/>
    <dgm:cxn modelId="{E69A2DF0-FE13-5F44-A70C-3E4A3FC98C8F}" type="presOf" srcId="{B1A2EEC1-43DF-4D01-810B-0AFD70BFB689}" destId="{76E8D0E5-0C05-4224-9E30-EAA2E55B9A08}" srcOrd="0" destOrd="0" presId="urn:microsoft.com/office/officeart/2018/2/layout/IconLabelDescriptionList"/>
    <dgm:cxn modelId="{9F39EFF5-1C50-E143-A0DB-A7BB271A86A3}" type="presOf" srcId="{2C3E9924-4635-447F-90EE-E056A0D96709}" destId="{6B9C8687-D185-44D7-825C-D427B9DB1E99}" srcOrd="0" destOrd="0" presId="urn:microsoft.com/office/officeart/2018/2/layout/IconLabelDescriptionList"/>
    <dgm:cxn modelId="{523F1CFA-01C9-42AA-BEBA-747C9B25C876}" srcId="{E9E4D1E4-E5BB-4D61-85BD-188D37994FCD}" destId="{B976B8FF-2B37-4DD1-91B8-8004E4894ACA}" srcOrd="0" destOrd="0" parTransId="{CA03EB61-75F5-4803-B0D7-85F7B58223AC}" sibTransId="{88C60B1F-35DF-4DD1-BD40-08BFE943D3D1}"/>
    <dgm:cxn modelId="{529CD5A7-9A54-CF43-A87E-2A40B355C546}" type="presParOf" srcId="{071A6026-6E96-43F1-873A-607ECE68BD84}" destId="{6C601F70-A1BB-4CD5-BF75-7EE35DF0DC19}" srcOrd="0" destOrd="0" presId="urn:microsoft.com/office/officeart/2018/2/layout/IconLabelDescriptionList"/>
    <dgm:cxn modelId="{C9BFD867-BEE0-9545-B0C3-E350E7A6B0DB}" type="presParOf" srcId="{6C601F70-A1BB-4CD5-BF75-7EE35DF0DC19}" destId="{1C1FA82E-4C74-4205-9C54-51046D24CCC5}" srcOrd="0" destOrd="0" presId="urn:microsoft.com/office/officeart/2018/2/layout/IconLabelDescriptionList"/>
    <dgm:cxn modelId="{EBD65BED-95E3-2643-ADE9-31DB4D30210D}" type="presParOf" srcId="{6C601F70-A1BB-4CD5-BF75-7EE35DF0DC19}" destId="{F4AD9C71-292B-4DC3-B8B9-5CA50D608643}" srcOrd="1" destOrd="0" presId="urn:microsoft.com/office/officeart/2018/2/layout/IconLabelDescriptionList"/>
    <dgm:cxn modelId="{64465784-4152-3B49-B02C-EE0E58064120}" type="presParOf" srcId="{6C601F70-A1BB-4CD5-BF75-7EE35DF0DC19}" destId="{39845F0F-E88B-4DD6-904F-9C450B7F2CE7}" srcOrd="2" destOrd="0" presId="urn:microsoft.com/office/officeart/2018/2/layout/IconLabelDescriptionList"/>
    <dgm:cxn modelId="{86639F6D-CC12-4B4C-93CA-A45D71B52775}" type="presParOf" srcId="{6C601F70-A1BB-4CD5-BF75-7EE35DF0DC19}" destId="{7DB3D87B-BBDA-46AF-B98C-6CD927F8682F}" srcOrd="3" destOrd="0" presId="urn:microsoft.com/office/officeart/2018/2/layout/IconLabelDescriptionList"/>
    <dgm:cxn modelId="{8CA32EFC-133A-2843-923B-41A1A6A8750B}" type="presParOf" srcId="{6C601F70-A1BB-4CD5-BF75-7EE35DF0DC19}" destId="{E72ADD78-884F-4311-B460-70521F12F585}" srcOrd="4" destOrd="0" presId="urn:microsoft.com/office/officeart/2018/2/layout/IconLabelDescriptionList"/>
    <dgm:cxn modelId="{0D5069E9-9C77-2C45-A6F6-57501E40189F}" type="presParOf" srcId="{071A6026-6E96-43F1-873A-607ECE68BD84}" destId="{58B4753E-9C8C-4ED7-BBD6-729F2A35DD8B}" srcOrd="1" destOrd="0" presId="urn:microsoft.com/office/officeart/2018/2/layout/IconLabelDescriptionList"/>
    <dgm:cxn modelId="{E67D514E-4435-D145-A7D3-0C2D0FEDDBA0}" type="presParOf" srcId="{071A6026-6E96-43F1-873A-607ECE68BD84}" destId="{D2DD25B0-AA73-489D-A0B9-52A1656C58D6}" srcOrd="2" destOrd="0" presId="urn:microsoft.com/office/officeart/2018/2/layout/IconLabelDescriptionList"/>
    <dgm:cxn modelId="{C31DDB3A-9463-BE46-9C8C-8444043196AA}" type="presParOf" srcId="{D2DD25B0-AA73-489D-A0B9-52A1656C58D6}" destId="{15EDA36B-C6F7-47B7-8578-089EDD79AAD7}" srcOrd="0" destOrd="0" presId="urn:microsoft.com/office/officeart/2018/2/layout/IconLabelDescriptionList"/>
    <dgm:cxn modelId="{FD07D658-1AAD-F348-814E-3316F2DBB700}" type="presParOf" srcId="{D2DD25B0-AA73-489D-A0B9-52A1656C58D6}" destId="{A27FEAC4-78E3-4C2B-B56C-A80D424A47CC}" srcOrd="1" destOrd="0" presId="urn:microsoft.com/office/officeart/2018/2/layout/IconLabelDescriptionList"/>
    <dgm:cxn modelId="{B0DD4D7F-DA2B-8A47-9418-2CC4638E5ED9}" type="presParOf" srcId="{D2DD25B0-AA73-489D-A0B9-52A1656C58D6}" destId="{6B9C8687-D185-44D7-825C-D427B9DB1E99}" srcOrd="2" destOrd="0" presId="urn:microsoft.com/office/officeart/2018/2/layout/IconLabelDescriptionList"/>
    <dgm:cxn modelId="{6333FC00-01B8-2143-910E-14DE5297F6C6}" type="presParOf" srcId="{D2DD25B0-AA73-489D-A0B9-52A1656C58D6}" destId="{A221214F-1E21-4A55-A422-778BEE58C6C2}" srcOrd="3" destOrd="0" presId="urn:microsoft.com/office/officeart/2018/2/layout/IconLabelDescriptionList"/>
    <dgm:cxn modelId="{54B04325-4735-4E45-8845-40D52C288B26}" type="presParOf" srcId="{D2DD25B0-AA73-489D-A0B9-52A1656C58D6}" destId="{518DCD06-6D4F-4DED-A1DE-515CEEE945FB}" srcOrd="4" destOrd="0" presId="urn:microsoft.com/office/officeart/2018/2/layout/IconLabelDescriptionList"/>
    <dgm:cxn modelId="{2DC771CE-50FC-6B43-AE25-8B2EABE9D185}" type="presParOf" srcId="{071A6026-6E96-43F1-873A-607ECE68BD84}" destId="{3C65B1F4-D27A-41CA-B68C-5B9C2E294E6B}" srcOrd="3" destOrd="0" presId="urn:microsoft.com/office/officeart/2018/2/layout/IconLabelDescriptionList"/>
    <dgm:cxn modelId="{E49C0AB8-09C0-EB45-8348-566A24D0C330}" type="presParOf" srcId="{071A6026-6E96-43F1-873A-607ECE68BD84}" destId="{06131362-C38E-4C56-BC8F-E332F5C59DD7}" srcOrd="4" destOrd="0" presId="urn:microsoft.com/office/officeart/2018/2/layout/IconLabelDescriptionList"/>
    <dgm:cxn modelId="{9601AF3D-A6DD-A04A-B8D6-AD66C18EF597}" type="presParOf" srcId="{06131362-C38E-4C56-BC8F-E332F5C59DD7}" destId="{95796F4C-3479-4A64-BCE0-F8D9EC650B8D}" srcOrd="0" destOrd="0" presId="urn:microsoft.com/office/officeart/2018/2/layout/IconLabelDescriptionList"/>
    <dgm:cxn modelId="{069A45F5-D70D-6349-A7BA-9FF5C5096246}" type="presParOf" srcId="{06131362-C38E-4C56-BC8F-E332F5C59DD7}" destId="{E12A0BD0-D9CC-4A10-97ED-7B26208C777C}" srcOrd="1" destOrd="0" presId="urn:microsoft.com/office/officeart/2018/2/layout/IconLabelDescriptionList"/>
    <dgm:cxn modelId="{FD97FE4E-D8EC-AE43-8FB2-7B30D5F61393}" type="presParOf" srcId="{06131362-C38E-4C56-BC8F-E332F5C59DD7}" destId="{BD814FBD-EA90-46FD-97D5-EC0AB1568A93}" srcOrd="2" destOrd="0" presId="urn:microsoft.com/office/officeart/2018/2/layout/IconLabelDescriptionList"/>
    <dgm:cxn modelId="{E5E20739-9F27-EB49-923C-B9C166C71715}" type="presParOf" srcId="{06131362-C38E-4C56-BC8F-E332F5C59DD7}" destId="{FE2CC706-6232-49D0-AF54-FDC29F4E320D}" srcOrd="3" destOrd="0" presId="urn:microsoft.com/office/officeart/2018/2/layout/IconLabelDescriptionList"/>
    <dgm:cxn modelId="{8187D475-9B3D-5141-8E3A-240FDCE13CB5}" type="presParOf" srcId="{06131362-C38E-4C56-BC8F-E332F5C59DD7}" destId="{97183C46-05EA-4481-8BEE-A8447D53C76C}" srcOrd="4" destOrd="0" presId="urn:microsoft.com/office/officeart/2018/2/layout/IconLabelDescriptionList"/>
    <dgm:cxn modelId="{E75FC534-6D8B-7546-BD18-F9EB1B69B9DD}" type="presParOf" srcId="{071A6026-6E96-43F1-873A-607ECE68BD84}" destId="{78E3034D-FECD-4271-BA38-F9657799B761}" srcOrd="5" destOrd="0" presId="urn:microsoft.com/office/officeart/2018/2/layout/IconLabelDescriptionList"/>
    <dgm:cxn modelId="{C5FE63FB-5E95-3849-975D-D986EFF598F9}" type="presParOf" srcId="{071A6026-6E96-43F1-873A-607ECE68BD84}" destId="{33F8BADD-8A32-4D19-92DC-7B1C97023767}" srcOrd="6" destOrd="0" presId="urn:microsoft.com/office/officeart/2018/2/layout/IconLabelDescriptionList"/>
    <dgm:cxn modelId="{61460161-0346-534E-9A68-5FAC1562D697}" type="presParOf" srcId="{33F8BADD-8A32-4D19-92DC-7B1C97023767}" destId="{7C580B89-1E2E-4BEE-B8E4-FAF6A28E1553}" srcOrd="0" destOrd="0" presId="urn:microsoft.com/office/officeart/2018/2/layout/IconLabelDescriptionList"/>
    <dgm:cxn modelId="{18FE8445-2A58-F948-A075-8709078A1EBB}" type="presParOf" srcId="{33F8BADD-8A32-4D19-92DC-7B1C97023767}" destId="{14292686-EE96-4B3B-B071-CC517631B9DB}" srcOrd="1" destOrd="0" presId="urn:microsoft.com/office/officeart/2018/2/layout/IconLabelDescriptionList"/>
    <dgm:cxn modelId="{6D40EED6-A6C8-3742-BABB-BFB6903FCB40}" type="presParOf" srcId="{33F8BADD-8A32-4D19-92DC-7B1C97023767}" destId="{04F7D31E-0E3E-4462-99DD-73FF360C544A}" srcOrd="2" destOrd="0" presId="urn:microsoft.com/office/officeart/2018/2/layout/IconLabelDescriptionList"/>
    <dgm:cxn modelId="{760110B7-60B8-4E45-AEE7-AF147F5F83AA}" type="presParOf" srcId="{33F8BADD-8A32-4D19-92DC-7B1C97023767}" destId="{02563A7B-3C3A-40E6-A07E-47DB8801377E}" srcOrd="3" destOrd="0" presId="urn:microsoft.com/office/officeart/2018/2/layout/IconLabelDescriptionList"/>
    <dgm:cxn modelId="{73FA85F3-1575-814B-9121-4F28FE77D2FA}" type="presParOf" srcId="{33F8BADD-8A32-4D19-92DC-7B1C97023767}" destId="{E7A757F0-8584-419A-97F7-AD88C3E52781}" srcOrd="4" destOrd="0" presId="urn:microsoft.com/office/officeart/2018/2/layout/IconLabelDescriptionList"/>
    <dgm:cxn modelId="{E630E905-3D9E-8C46-A348-89246156718D}" type="presParOf" srcId="{071A6026-6E96-43F1-873A-607ECE68BD84}" destId="{F23DCA3C-285B-4EF0-9310-DFF4C0753586}" srcOrd="7" destOrd="0" presId="urn:microsoft.com/office/officeart/2018/2/layout/IconLabelDescriptionList"/>
    <dgm:cxn modelId="{23E38CD7-97F5-9143-9713-D150B67328E7}" type="presParOf" srcId="{071A6026-6E96-43F1-873A-607ECE68BD84}" destId="{2F1AC6D4-62D3-49A9-BCAF-682082232E7C}" srcOrd="8" destOrd="0" presId="urn:microsoft.com/office/officeart/2018/2/layout/IconLabelDescriptionList"/>
    <dgm:cxn modelId="{CC358B69-7297-F34D-867A-339A1E2CB447}" type="presParOf" srcId="{2F1AC6D4-62D3-49A9-BCAF-682082232E7C}" destId="{31A954B1-4377-41C9-B6B3-CE3940637135}" srcOrd="0" destOrd="0" presId="urn:microsoft.com/office/officeart/2018/2/layout/IconLabelDescriptionList"/>
    <dgm:cxn modelId="{A3229F48-2985-E647-8C81-9EF1DFF3F53D}" type="presParOf" srcId="{2F1AC6D4-62D3-49A9-BCAF-682082232E7C}" destId="{3E5A5A96-0854-4E57-B82D-C9A5D9BBC6B8}" srcOrd="1" destOrd="0" presId="urn:microsoft.com/office/officeart/2018/2/layout/IconLabelDescriptionList"/>
    <dgm:cxn modelId="{2A590ACB-DD33-D447-902E-71DCD0D5B7AD}" type="presParOf" srcId="{2F1AC6D4-62D3-49A9-BCAF-682082232E7C}" destId="{5E91C04B-01B8-47AB-96B9-F2EC07ED4551}" srcOrd="2" destOrd="0" presId="urn:microsoft.com/office/officeart/2018/2/layout/IconLabelDescriptionList"/>
    <dgm:cxn modelId="{E2099666-DCED-4C41-B163-02CE71B2A3F0}" type="presParOf" srcId="{2F1AC6D4-62D3-49A9-BCAF-682082232E7C}" destId="{855BBADE-CEE8-4D0E-912C-BFE7D2344EF5}" srcOrd="3" destOrd="0" presId="urn:microsoft.com/office/officeart/2018/2/layout/IconLabelDescriptionList"/>
    <dgm:cxn modelId="{76C02BBF-249C-4B45-A0FC-71CB567A22F5}" type="presParOf" srcId="{2F1AC6D4-62D3-49A9-BCAF-682082232E7C}" destId="{18F3FF91-6E7A-4097-A209-1CE5E150FFC9}" srcOrd="4" destOrd="0" presId="urn:microsoft.com/office/officeart/2018/2/layout/IconLabelDescriptionList"/>
    <dgm:cxn modelId="{BFFF8B79-5DCA-B847-B766-9436BC5AA0DC}" type="presParOf" srcId="{071A6026-6E96-43F1-873A-607ECE68BD84}" destId="{00A184EB-F919-459E-BE8D-8B5361DF337E}" srcOrd="9" destOrd="0" presId="urn:microsoft.com/office/officeart/2018/2/layout/IconLabelDescriptionList"/>
    <dgm:cxn modelId="{B55BD83F-5B8F-0048-A963-647358F86FAD}" type="presParOf" srcId="{071A6026-6E96-43F1-873A-607ECE68BD84}" destId="{9ED43B38-BCBF-4A5C-B8A7-1BE0449BC06B}" srcOrd="10" destOrd="0" presId="urn:microsoft.com/office/officeart/2018/2/layout/IconLabelDescriptionList"/>
    <dgm:cxn modelId="{270844A0-4467-5645-BF6E-23AFEC483087}" type="presParOf" srcId="{9ED43B38-BCBF-4A5C-B8A7-1BE0449BC06B}" destId="{636C7E16-7AE7-4839-8E1A-860C34492280}" srcOrd="0" destOrd="0" presId="urn:microsoft.com/office/officeart/2018/2/layout/IconLabelDescriptionList"/>
    <dgm:cxn modelId="{A460B538-AE6A-8041-8B26-1C170E3E8F26}" type="presParOf" srcId="{9ED43B38-BCBF-4A5C-B8A7-1BE0449BC06B}" destId="{A3D8D6EA-83DA-4C00-A668-FBE6774B7F81}" srcOrd="1" destOrd="0" presId="urn:microsoft.com/office/officeart/2018/2/layout/IconLabelDescriptionList"/>
    <dgm:cxn modelId="{A30F3006-A35E-3D48-AB49-2431577F3816}" type="presParOf" srcId="{9ED43B38-BCBF-4A5C-B8A7-1BE0449BC06B}" destId="{E9B0765D-D549-4DA4-8CC0-54EBCEB765C5}" srcOrd="2" destOrd="0" presId="urn:microsoft.com/office/officeart/2018/2/layout/IconLabelDescriptionList"/>
    <dgm:cxn modelId="{0A734A0B-DEB7-FA49-BD56-8DF092F16DAB}" type="presParOf" srcId="{9ED43B38-BCBF-4A5C-B8A7-1BE0449BC06B}" destId="{B99FF46D-A9F8-462C-8377-4A13C5AD1B9A}" srcOrd="3" destOrd="0" presId="urn:microsoft.com/office/officeart/2018/2/layout/IconLabelDescriptionList"/>
    <dgm:cxn modelId="{4C879EF4-FDBF-294B-A673-44E7F1796217}" type="presParOf" srcId="{9ED43B38-BCBF-4A5C-B8A7-1BE0449BC06B}" destId="{3AA578AF-BF99-4319-8914-FE337BC0F817}" srcOrd="4" destOrd="0" presId="urn:microsoft.com/office/officeart/2018/2/layout/IconLabelDescriptionList"/>
    <dgm:cxn modelId="{0BE3DAB1-0427-294D-BFD1-6FA09F996460}" type="presParOf" srcId="{071A6026-6E96-43F1-873A-607ECE68BD84}" destId="{019DDA91-7D73-428A-BC03-D80E54972A3E}" srcOrd="11" destOrd="0" presId="urn:microsoft.com/office/officeart/2018/2/layout/IconLabelDescriptionList"/>
    <dgm:cxn modelId="{BF1CE143-B4BF-B84D-9B20-41FAA9BD3EE6}" type="presParOf" srcId="{071A6026-6E96-43F1-873A-607ECE68BD84}" destId="{4F130B2F-CD01-4EFC-8CC1-DDF6A33263CF}" srcOrd="12" destOrd="0" presId="urn:microsoft.com/office/officeart/2018/2/layout/IconLabelDescriptionList"/>
    <dgm:cxn modelId="{4D2109B9-1468-1B4E-9C5E-3511108BCB6F}" type="presParOf" srcId="{4F130B2F-CD01-4EFC-8CC1-DDF6A33263CF}" destId="{CD735C51-BBF7-447D-8888-63FF68416244}" srcOrd="0" destOrd="0" presId="urn:microsoft.com/office/officeart/2018/2/layout/IconLabelDescriptionList"/>
    <dgm:cxn modelId="{D059A69E-B1CD-374E-AC09-3ECF6AADE744}" type="presParOf" srcId="{4F130B2F-CD01-4EFC-8CC1-DDF6A33263CF}" destId="{69E427E0-563E-46BE-BCD4-0E4CCBF4C695}" srcOrd="1" destOrd="0" presId="urn:microsoft.com/office/officeart/2018/2/layout/IconLabelDescriptionList"/>
    <dgm:cxn modelId="{21545706-E571-5B44-A105-01A75AE4B4A0}" type="presParOf" srcId="{4F130B2F-CD01-4EFC-8CC1-DDF6A33263CF}" destId="{76E8D0E5-0C05-4224-9E30-EAA2E55B9A08}" srcOrd="2" destOrd="0" presId="urn:microsoft.com/office/officeart/2018/2/layout/IconLabelDescriptionList"/>
    <dgm:cxn modelId="{4AAE6EB7-36A6-034B-94DA-C376A8884BD4}" type="presParOf" srcId="{4F130B2F-CD01-4EFC-8CC1-DDF6A33263CF}" destId="{907B128C-880A-4888-BF7A-088CFE9FCD03}" srcOrd="3" destOrd="0" presId="urn:microsoft.com/office/officeart/2018/2/layout/IconLabelDescriptionList"/>
    <dgm:cxn modelId="{EB0B424E-37CD-6344-B9BF-23BB8D6A985D}" type="presParOf" srcId="{4F130B2F-CD01-4EFC-8CC1-DDF6A33263CF}" destId="{72C568E7-366B-4F49-80C9-1E13117BC0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63FFA-380B-427A-A92A-F3D15CF1169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387462-F712-4FDF-B779-9532F18B1771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870DD6D-036A-4F03-B989-19FD8452A486}" type="parTrans" cxnId="{02CE2365-3065-4E82-B8DF-86169CE31A87}">
      <dgm:prSet/>
      <dgm:spPr/>
      <dgm:t>
        <a:bodyPr/>
        <a:lstStyle/>
        <a:p>
          <a:endParaRPr lang="en-US"/>
        </a:p>
      </dgm:t>
    </dgm:pt>
    <dgm:pt modelId="{93DC30F1-7EF1-4FB8-86CE-86ABBFD660DF}" type="sibTrans" cxnId="{02CE2365-3065-4E82-B8DF-86169CE31A87}">
      <dgm:prSet/>
      <dgm:spPr/>
      <dgm:t>
        <a:bodyPr/>
        <a:lstStyle/>
        <a:p>
          <a:endParaRPr lang="en-US"/>
        </a:p>
      </dgm:t>
    </dgm:pt>
    <dgm:pt modelId="{B8555709-292B-40EE-A569-F208C4FAB84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DDBAF173-F120-4C18-94B5-59FBCF434037}" type="parTrans" cxnId="{BBB303E6-2205-4073-9C93-B8769B446B59}">
      <dgm:prSet/>
      <dgm:spPr/>
      <dgm:t>
        <a:bodyPr/>
        <a:lstStyle/>
        <a:p>
          <a:endParaRPr lang="en-US"/>
        </a:p>
      </dgm:t>
    </dgm:pt>
    <dgm:pt modelId="{83CF73BF-9F5B-4E63-BA62-61D63CBF8E05}" type="sibTrans" cxnId="{BBB303E6-2205-4073-9C93-B8769B446B59}">
      <dgm:prSet/>
      <dgm:spPr/>
      <dgm:t>
        <a:bodyPr/>
        <a:lstStyle/>
        <a:p>
          <a:endParaRPr lang="en-US"/>
        </a:p>
      </dgm:t>
    </dgm:pt>
    <dgm:pt modelId="{BA8797FE-5147-4B43-B149-E779F7E09A70}">
      <dgm:prSet/>
      <dgm:spPr/>
      <dgm:t>
        <a:bodyPr/>
        <a:lstStyle/>
        <a:p>
          <a:r>
            <a:rPr lang="en-US"/>
            <a:t>K-nearest Neighbors</a:t>
          </a:r>
        </a:p>
      </dgm:t>
    </dgm:pt>
    <dgm:pt modelId="{041BFCA3-F538-4525-814B-B54C93EC4540}" type="parTrans" cxnId="{E7A2B04C-0527-4AB3-BFD9-15DC666EBAB4}">
      <dgm:prSet/>
      <dgm:spPr/>
      <dgm:t>
        <a:bodyPr/>
        <a:lstStyle/>
        <a:p>
          <a:endParaRPr lang="en-US"/>
        </a:p>
      </dgm:t>
    </dgm:pt>
    <dgm:pt modelId="{127D68DF-8CC5-4495-B045-FBE4AE4DF761}" type="sibTrans" cxnId="{E7A2B04C-0527-4AB3-BFD9-15DC666EBAB4}">
      <dgm:prSet/>
      <dgm:spPr/>
      <dgm:t>
        <a:bodyPr/>
        <a:lstStyle/>
        <a:p>
          <a:endParaRPr lang="en-US"/>
        </a:p>
      </dgm:t>
    </dgm:pt>
    <dgm:pt modelId="{451CA9F8-06CD-4A11-85EA-7996D509DA21}">
      <dgm:prSet/>
      <dgm:spPr/>
      <dgm:t>
        <a:bodyPr/>
        <a:lstStyle/>
        <a:p>
          <a:r>
            <a:rPr lang="en-US"/>
            <a:t>Support Vector Machine (SVM)</a:t>
          </a:r>
        </a:p>
      </dgm:t>
    </dgm:pt>
    <dgm:pt modelId="{0F827C4B-7883-4DD7-891A-2D8B0599FAAA}" type="parTrans" cxnId="{394E662F-13FA-4EC2-8D84-0EE54FF76F25}">
      <dgm:prSet/>
      <dgm:spPr/>
      <dgm:t>
        <a:bodyPr/>
        <a:lstStyle/>
        <a:p>
          <a:endParaRPr lang="en-US"/>
        </a:p>
      </dgm:t>
    </dgm:pt>
    <dgm:pt modelId="{9590CBD4-445D-4CB3-8E69-DC79D9A9B5F9}" type="sibTrans" cxnId="{394E662F-13FA-4EC2-8D84-0EE54FF76F25}">
      <dgm:prSet/>
      <dgm:spPr/>
      <dgm:t>
        <a:bodyPr/>
        <a:lstStyle/>
        <a:p>
          <a:endParaRPr lang="en-US"/>
        </a:p>
      </dgm:t>
    </dgm:pt>
    <dgm:pt modelId="{5D3702A2-FAC8-E647-B5F7-705D729E9ED3}" type="pres">
      <dgm:prSet presAssocID="{C0F63FFA-380B-427A-A92A-F3D15CF1169F}" presName="diagram" presStyleCnt="0">
        <dgm:presLayoutVars>
          <dgm:dir/>
          <dgm:resizeHandles val="exact"/>
        </dgm:presLayoutVars>
      </dgm:prSet>
      <dgm:spPr/>
    </dgm:pt>
    <dgm:pt modelId="{AC9F871D-EFC1-3645-ABB7-4736DAC5034C}" type="pres">
      <dgm:prSet presAssocID="{AF387462-F712-4FDF-B779-9532F18B1771}" presName="node" presStyleLbl="node1" presStyleIdx="0" presStyleCnt="4">
        <dgm:presLayoutVars>
          <dgm:bulletEnabled val="1"/>
        </dgm:presLayoutVars>
      </dgm:prSet>
      <dgm:spPr/>
    </dgm:pt>
    <dgm:pt modelId="{7ADD1C03-9A36-744B-9026-BAD706A0BBAA}" type="pres">
      <dgm:prSet presAssocID="{93DC30F1-7EF1-4FB8-86CE-86ABBFD660DF}" presName="sibTrans" presStyleCnt="0"/>
      <dgm:spPr/>
    </dgm:pt>
    <dgm:pt modelId="{6259069B-AF31-CA45-BB7C-7F79656ACA18}" type="pres">
      <dgm:prSet presAssocID="{B8555709-292B-40EE-A569-F208C4FAB84C}" presName="node" presStyleLbl="node1" presStyleIdx="1" presStyleCnt="4">
        <dgm:presLayoutVars>
          <dgm:bulletEnabled val="1"/>
        </dgm:presLayoutVars>
      </dgm:prSet>
      <dgm:spPr/>
    </dgm:pt>
    <dgm:pt modelId="{119A98D3-EB2A-C64E-A67F-7FF286020634}" type="pres">
      <dgm:prSet presAssocID="{83CF73BF-9F5B-4E63-BA62-61D63CBF8E05}" presName="sibTrans" presStyleCnt="0"/>
      <dgm:spPr/>
    </dgm:pt>
    <dgm:pt modelId="{FEAB970E-E1DA-9641-AB60-8A488128453F}" type="pres">
      <dgm:prSet presAssocID="{BA8797FE-5147-4B43-B149-E779F7E09A70}" presName="node" presStyleLbl="node1" presStyleIdx="2" presStyleCnt="4">
        <dgm:presLayoutVars>
          <dgm:bulletEnabled val="1"/>
        </dgm:presLayoutVars>
      </dgm:prSet>
      <dgm:spPr/>
    </dgm:pt>
    <dgm:pt modelId="{90720422-A3A0-0F4A-AB0C-9652B6A2D346}" type="pres">
      <dgm:prSet presAssocID="{127D68DF-8CC5-4495-B045-FBE4AE4DF761}" presName="sibTrans" presStyleCnt="0"/>
      <dgm:spPr/>
    </dgm:pt>
    <dgm:pt modelId="{B8156C2D-2303-D148-8499-49572D96FAF4}" type="pres">
      <dgm:prSet presAssocID="{451CA9F8-06CD-4A11-85EA-7996D509DA21}" presName="node" presStyleLbl="node1" presStyleIdx="3" presStyleCnt="4">
        <dgm:presLayoutVars>
          <dgm:bulletEnabled val="1"/>
        </dgm:presLayoutVars>
      </dgm:prSet>
      <dgm:spPr/>
    </dgm:pt>
  </dgm:ptLst>
  <dgm:cxnLst>
    <dgm:cxn modelId="{394E662F-13FA-4EC2-8D84-0EE54FF76F25}" srcId="{C0F63FFA-380B-427A-A92A-F3D15CF1169F}" destId="{451CA9F8-06CD-4A11-85EA-7996D509DA21}" srcOrd="3" destOrd="0" parTransId="{0F827C4B-7883-4DD7-891A-2D8B0599FAAA}" sibTransId="{9590CBD4-445D-4CB3-8E69-DC79D9A9B5F9}"/>
    <dgm:cxn modelId="{E252BC34-E96B-6C4F-9651-169D85B6890B}" type="presOf" srcId="{AF387462-F712-4FDF-B779-9532F18B1771}" destId="{AC9F871D-EFC1-3645-ABB7-4736DAC5034C}" srcOrd="0" destOrd="0" presId="urn:microsoft.com/office/officeart/2005/8/layout/default"/>
    <dgm:cxn modelId="{02CE2365-3065-4E82-B8DF-86169CE31A87}" srcId="{C0F63FFA-380B-427A-A92A-F3D15CF1169F}" destId="{AF387462-F712-4FDF-B779-9532F18B1771}" srcOrd="0" destOrd="0" parTransId="{3870DD6D-036A-4F03-B989-19FD8452A486}" sibTransId="{93DC30F1-7EF1-4FB8-86CE-86ABBFD660DF}"/>
    <dgm:cxn modelId="{E7A2B04C-0527-4AB3-BFD9-15DC666EBAB4}" srcId="{C0F63FFA-380B-427A-A92A-F3D15CF1169F}" destId="{BA8797FE-5147-4B43-B149-E779F7E09A70}" srcOrd="2" destOrd="0" parTransId="{041BFCA3-F538-4525-814B-B54C93EC4540}" sibTransId="{127D68DF-8CC5-4495-B045-FBE4AE4DF761}"/>
    <dgm:cxn modelId="{89D0C2AD-1592-F64E-924E-70B7F6D9DC3B}" type="presOf" srcId="{BA8797FE-5147-4B43-B149-E779F7E09A70}" destId="{FEAB970E-E1DA-9641-AB60-8A488128453F}" srcOrd="0" destOrd="0" presId="urn:microsoft.com/office/officeart/2005/8/layout/default"/>
    <dgm:cxn modelId="{A087CDD0-A4DA-4B4D-B77E-A9332C890D43}" type="presOf" srcId="{B8555709-292B-40EE-A569-F208C4FAB84C}" destId="{6259069B-AF31-CA45-BB7C-7F79656ACA18}" srcOrd="0" destOrd="0" presId="urn:microsoft.com/office/officeart/2005/8/layout/default"/>
    <dgm:cxn modelId="{C8BDD7E5-9B24-624D-A8B6-BADD14AEC8B8}" type="presOf" srcId="{C0F63FFA-380B-427A-A92A-F3D15CF1169F}" destId="{5D3702A2-FAC8-E647-B5F7-705D729E9ED3}" srcOrd="0" destOrd="0" presId="urn:microsoft.com/office/officeart/2005/8/layout/default"/>
    <dgm:cxn modelId="{BBB303E6-2205-4073-9C93-B8769B446B59}" srcId="{C0F63FFA-380B-427A-A92A-F3D15CF1169F}" destId="{B8555709-292B-40EE-A569-F208C4FAB84C}" srcOrd="1" destOrd="0" parTransId="{DDBAF173-F120-4C18-94B5-59FBCF434037}" sibTransId="{83CF73BF-9F5B-4E63-BA62-61D63CBF8E05}"/>
    <dgm:cxn modelId="{7C1957E6-A945-D649-BB5F-C9378B3D2781}" type="presOf" srcId="{451CA9F8-06CD-4A11-85EA-7996D509DA21}" destId="{B8156C2D-2303-D148-8499-49572D96FAF4}" srcOrd="0" destOrd="0" presId="urn:microsoft.com/office/officeart/2005/8/layout/default"/>
    <dgm:cxn modelId="{C207696F-8FB4-384B-8581-2552B8AD3E13}" type="presParOf" srcId="{5D3702A2-FAC8-E647-B5F7-705D729E9ED3}" destId="{AC9F871D-EFC1-3645-ABB7-4736DAC5034C}" srcOrd="0" destOrd="0" presId="urn:microsoft.com/office/officeart/2005/8/layout/default"/>
    <dgm:cxn modelId="{F9D2A77A-DFA0-F641-B430-BFA611582823}" type="presParOf" srcId="{5D3702A2-FAC8-E647-B5F7-705D729E9ED3}" destId="{7ADD1C03-9A36-744B-9026-BAD706A0BBAA}" srcOrd="1" destOrd="0" presId="urn:microsoft.com/office/officeart/2005/8/layout/default"/>
    <dgm:cxn modelId="{2DFD21FD-7B99-5A46-ACB3-57382F64E813}" type="presParOf" srcId="{5D3702A2-FAC8-E647-B5F7-705D729E9ED3}" destId="{6259069B-AF31-CA45-BB7C-7F79656ACA18}" srcOrd="2" destOrd="0" presId="urn:microsoft.com/office/officeart/2005/8/layout/default"/>
    <dgm:cxn modelId="{D4D351D4-E45F-E04F-AC80-6B5785DE18DF}" type="presParOf" srcId="{5D3702A2-FAC8-E647-B5F7-705D729E9ED3}" destId="{119A98D3-EB2A-C64E-A67F-7FF286020634}" srcOrd="3" destOrd="0" presId="urn:microsoft.com/office/officeart/2005/8/layout/default"/>
    <dgm:cxn modelId="{CCE0A0F9-469B-F745-A080-E6EFCEFBDA9F}" type="presParOf" srcId="{5D3702A2-FAC8-E647-B5F7-705D729E9ED3}" destId="{FEAB970E-E1DA-9641-AB60-8A488128453F}" srcOrd="4" destOrd="0" presId="urn:microsoft.com/office/officeart/2005/8/layout/default"/>
    <dgm:cxn modelId="{CB41731C-9EF0-BF4D-B351-CF16D180D822}" type="presParOf" srcId="{5D3702A2-FAC8-E647-B5F7-705D729E9ED3}" destId="{90720422-A3A0-0F4A-AB0C-9652B6A2D346}" srcOrd="5" destOrd="0" presId="urn:microsoft.com/office/officeart/2005/8/layout/default"/>
    <dgm:cxn modelId="{42229FD5-D2A9-354F-AE6E-D28F2DE83DD9}" type="presParOf" srcId="{5D3702A2-FAC8-E647-B5F7-705D729E9ED3}" destId="{B8156C2D-2303-D148-8499-49572D96FAF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F63FFA-380B-427A-A92A-F3D15CF1169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387462-F712-4FDF-B779-9532F18B1771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870DD6D-036A-4F03-B989-19FD8452A486}" type="parTrans" cxnId="{02CE2365-3065-4E82-B8DF-86169CE31A87}">
      <dgm:prSet/>
      <dgm:spPr/>
      <dgm:t>
        <a:bodyPr/>
        <a:lstStyle/>
        <a:p>
          <a:endParaRPr lang="en-US"/>
        </a:p>
      </dgm:t>
    </dgm:pt>
    <dgm:pt modelId="{93DC30F1-7EF1-4FB8-86CE-86ABBFD660DF}" type="sibTrans" cxnId="{02CE2365-3065-4E82-B8DF-86169CE31A87}">
      <dgm:prSet/>
      <dgm:spPr/>
      <dgm:t>
        <a:bodyPr/>
        <a:lstStyle/>
        <a:p>
          <a:endParaRPr lang="en-US"/>
        </a:p>
      </dgm:t>
    </dgm:pt>
    <dgm:pt modelId="{B8555709-292B-40EE-A569-F208C4FAB84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DDBAF173-F120-4C18-94B5-59FBCF434037}" type="parTrans" cxnId="{BBB303E6-2205-4073-9C93-B8769B446B59}">
      <dgm:prSet/>
      <dgm:spPr/>
      <dgm:t>
        <a:bodyPr/>
        <a:lstStyle/>
        <a:p>
          <a:endParaRPr lang="en-US"/>
        </a:p>
      </dgm:t>
    </dgm:pt>
    <dgm:pt modelId="{83CF73BF-9F5B-4E63-BA62-61D63CBF8E05}" type="sibTrans" cxnId="{BBB303E6-2205-4073-9C93-B8769B446B59}">
      <dgm:prSet/>
      <dgm:spPr/>
      <dgm:t>
        <a:bodyPr/>
        <a:lstStyle/>
        <a:p>
          <a:endParaRPr lang="en-US"/>
        </a:p>
      </dgm:t>
    </dgm:pt>
    <dgm:pt modelId="{BA8797FE-5147-4B43-B149-E779F7E09A70}">
      <dgm:prSet/>
      <dgm:spPr/>
      <dgm:t>
        <a:bodyPr/>
        <a:lstStyle/>
        <a:p>
          <a:r>
            <a:rPr lang="en-US"/>
            <a:t>K-nearest Neighbors</a:t>
          </a:r>
        </a:p>
      </dgm:t>
    </dgm:pt>
    <dgm:pt modelId="{041BFCA3-F538-4525-814B-B54C93EC4540}" type="parTrans" cxnId="{E7A2B04C-0527-4AB3-BFD9-15DC666EBAB4}">
      <dgm:prSet/>
      <dgm:spPr/>
      <dgm:t>
        <a:bodyPr/>
        <a:lstStyle/>
        <a:p>
          <a:endParaRPr lang="en-US"/>
        </a:p>
      </dgm:t>
    </dgm:pt>
    <dgm:pt modelId="{127D68DF-8CC5-4495-B045-FBE4AE4DF761}" type="sibTrans" cxnId="{E7A2B04C-0527-4AB3-BFD9-15DC666EBAB4}">
      <dgm:prSet/>
      <dgm:spPr/>
      <dgm:t>
        <a:bodyPr/>
        <a:lstStyle/>
        <a:p>
          <a:endParaRPr lang="en-US"/>
        </a:p>
      </dgm:t>
    </dgm:pt>
    <dgm:pt modelId="{451CA9F8-06CD-4A11-85EA-7996D509DA21}">
      <dgm:prSet/>
      <dgm:spPr/>
      <dgm:t>
        <a:bodyPr/>
        <a:lstStyle/>
        <a:p>
          <a:r>
            <a:rPr lang="en-US"/>
            <a:t>Support Vector Machine (SVM)</a:t>
          </a:r>
        </a:p>
      </dgm:t>
    </dgm:pt>
    <dgm:pt modelId="{0F827C4B-7883-4DD7-891A-2D8B0599FAAA}" type="parTrans" cxnId="{394E662F-13FA-4EC2-8D84-0EE54FF76F25}">
      <dgm:prSet/>
      <dgm:spPr/>
      <dgm:t>
        <a:bodyPr/>
        <a:lstStyle/>
        <a:p>
          <a:endParaRPr lang="en-US"/>
        </a:p>
      </dgm:t>
    </dgm:pt>
    <dgm:pt modelId="{9590CBD4-445D-4CB3-8E69-DC79D9A9B5F9}" type="sibTrans" cxnId="{394E662F-13FA-4EC2-8D84-0EE54FF76F25}">
      <dgm:prSet/>
      <dgm:spPr/>
      <dgm:t>
        <a:bodyPr/>
        <a:lstStyle/>
        <a:p>
          <a:endParaRPr lang="en-US"/>
        </a:p>
      </dgm:t>
    </dgm:pt>
    <dgm:pt modelId="{5D3702A2-FAC8-E647-B5F7-705D729E9ED3}" type="pres">
      <dgm:prSet presAssocID="{C0F63FFA-380B-427A-A92A-F3D15CF1169F}" presName="diagram" presStyleCnt="0">
        <dgm:presLayoutVars>
          <dgm:dir/>
          <dgm:resizeHandles val="exact"/>
        </dgm:presLayoutVars>
      </dgm:prSet>
      <dgm:spPr/>
    </dgm:pt>
    <dgm:pt modelId="{AC9F871D-EFC1-3645-ABB7-4736DAC5034C}" type="pres">
      <dgm:prSet presAssocID="{AF387462-F712-4FDF-B779-9532F18B1771}" presName="node" presStyleLbl="node1" presStyleIdx="0" presStyleCnt="4">
        <dgm:presLayoutVars>
          <dgm:bulletEnabled val="1"/>
        </dgm:presLayoutVars>
      </dgm:prSet>
      <dgm:spPr/>
    </dgm:pt>
    <dgm:pt modelId="{7ADD1C03-9A36-744B-9026-BAD706A0BBAA}" type="pres">
      <dgm:prSet presAssocID="{93DC30F1-7EF1-4FB8-86CE-86ABBFD660DF}" presName="sibTrans" presStyleCnt="0"/>
      <dgm:spPr/>
    </dgm:pt>
    <dgm:pt modelId="{6259069B-AF31-CA45-BB7C-7F79656ACA18}" type="pres">
      <dgm:prSet presAssocID="{B8555709-292B-40EE-A569-F208C4FAB84C}" presName="node" presStyleLbl="node1" presStyleIdx="1" presStyleCnt="4">
        <dgm:presLayoutVars>
          <dgm:bulletEnabled val="1"/>
        </dgm:presLayoutVars>
      </dgm:prSet>
      <dgm:spPr/>
    </dgm:pt>
    <dgm:pt modelId="{119A98D3-EB2A-C64E-A67F-7FF286020634}" type="pres">
      <dgm:prSet presAssocID="{83CF73BF-9F5B-4E63-BA62-61D63CBF8E05}" presName="sibTrans" presStyleCnt="0"/>
      <dgm:spPr/>
    </dgm:pt>
    <dgm:pt modelId="{FEAB970E-E1DA-9641-AB60-8A488128453F}" type="pres">
      <dgm:prSet presAssocID="{BA8797FE-5147-4B43-B149-E779F7E09A70}" presName="node" presStyleLbl="node1" presStyleIdx="2" presStyleCnt="4">
        <dgm:presLayoutVars>
          <dgm:bulletEnabled val="1"/>
        </dgm:presLayoutVars>
      </dgm:prSet>
      <dgm:spPr/>
    </dgm:pt>
    <dgm:pt modelId="{90720422-A3A0-0F4A-AB0C-9652B6A2D346}" type="pres">
      <dgm:prSet presAssocID="{127D68DF-8CC5-4495-B045-FBE4AE4DF761}" presName="sibTrans" presStyleCnt="0"/>
      <dgm:spPr/>
    </dgm:pt>
    <dgm:pt modelId="{B8156C2D-2303-D148-8499-49572D96FAF4}" type="pres">
      <dgm:prSet presAssocID="{451CA9F8-06CD-4A11-85EA-7996D509DA21}" presName="node" presStyleLbl="node1" presStyleIdx="3" presStyleCnt="4">
        <dgm:presLayoutVars>
          <dgm:bulletEnabled val="1"/>
        </dgm:presLayoutVars>
      </dgm:prSet>
      <dgm:spPr/>
    </dgm:pt>
  </dgm:ptLst>
  <dgm:cxnLst>
    <dgm:cxn modelId="{394E662F-13FA-4EC2-8D84-0EE54FF76F25}" srcId="{C0F63FFA-380B-427A-A92A-F3D15CF1169F}" destId="{451CA9F8-06CD-4A11-85EA-7996D509DA21}" srcOrd="3" destOrd="0" parTransId="{0F827C4B-7883-4DD7-891A-2D8B0599FAAA}" sibTransId="{9590CBD4-445D-4CB3-8E69-DC79D9A9B5F9}"/>
    <dgm:cxn modelId="{E252BC34-E96B-6C4F-9651-169D85B6890B}" type="presOf" srcId="{AF387462-F712-4FDF-B779-9532F18B1771}" destId="{AC9F871D-EFC1-3645-ABB7-4736DAC5034C}" srcOrd="0" destOrd="0" presId="urn:microsoft.com/office/officeart/2005/8/layout/default"/>
    <dgm:cxn modelId="{02CE2365-3065-4E82-B8DF-86169CE31A87}" srcId="{C0F63FFA-380B-427A-A92A-F3D15CF1169F}" destId="{AF387462-F712-4FDF-B779-9532F18B1771}" srcOrd="0" destOrd="0" parTransId="{3870DD6D-036A-4F03-B989-19FD8452A486}" sibTransId="{93DC30F1-7EF1-4FB8-86CE-86ABBFD660DF}"/>
    <dgm:cxn modelId="{E7A2B04C-0527-4AB3-BFD9-15DC666EBAB4}" srcId="{C0F63FFA-380B-427A-A92A-F3D15CF1169F}" destId="{BA8797FE-5147-4B43-B149-E779F7E09A70}" srcOrd="2" destOrd="0" parTransId="{041BFCA3-F538-4525-814B-B54C93EC4540}" sibTransId="{127D68DF-8CC5-4495-B045-FBE4AE4DF761}"/>
    <dgm:cxn modelId="{89D0C2AD-1592-F64E-924E-70B7F6D9DC3B}" type="presOf" srcId="{BA8797FE-5147-4B43-B149-E779F7E09A70}" destId="{FEAB970E-E1DA-9641-AB60-8A488128453F}" srcOrd="0" destOrd="0" presId="urn:microsoft.com/office/officeart/2005/8/layout/default"/>
    <dgm:cxn modelId="{A087CDD0-A4DA-4B4D-B77E-A9332C890D43}" type="presOf" srcId="{B8555709-292B-40EE-A569-F208C4FAB84C}" destId="{6259069B-AF31-CA45-BB7C-7F79656ACA18}" srcOrd="0" destOrd="0" presId="urn:microsoft.com/office/officeart/2005/8/layout/default"/>
    <dgm:cxn modelId="{C8BDD7E5-9B24-624D-A8B6-BADD14AEC8B8}" type="presOf" srcId="{C0F63FFA-380B-427A-A92A-F3D15CF1169F}" destId="{5D3702A2-FAC8-E647-B5F7-705D729E9ED3}" srcOrd="0" destOrd="0" presId="urn:microsoft.com/office/officeart/2005/8/layout/default"/>
    <dgm:cxn modelId="{BBB303E6-2205-4073-9C93-B8769B446B59}" srcId="{C0F63FFA-380B-427A-A92A-F3D15CF1169F}" destId="{B8555709-292B-40EE-A569-F208C4FAB84C}" srcOrd="1" destOrd="0" parTransId="{DDBAF173-F120-4C18-94B5-59FBCF434037}" sibTransId="{83CF73BF-9F5B-4E63-BA62-61D63CBF8E05}"/>
    <dgm:cxn modelId="{7C1957E6-A945-D649-BB5F-C9378B3D2781}" type="presOf" srcId="{451CA9F8-06CD-4A11-85EA-7996D509DA21}" destId="{B8156C2D-2303-D148-8499-49572D96FAF4}" srcOrd="0" destOrd="0" presId="urn:microsoft.com/office/officeart/2005/8/layout/default"/>
    <dgm:cxn modelId="{C207696F-8FB4-384B-8581-2552B8AD3E13}" type="presParOf" srcId="{5D3702A2-FAC8-E647-B5F7-705D729E9ED3}" destId="{AC9F871D-EFC1-3645-ABB7-4736DAC5034C}" srcOrd="0" destOrd="0" presId="urn:microsoft.com/office/officeart/2005/8/layout/default"/>
    <dgm:cxn modelId="{F9D2A77A-DFA0-F641-B430-BFA611582823}" type="presParOf" srcId="{5D3702A2-FAC8-E647-B5F7-705D729E9ED3}" destId="{7ADD1C03-9A36-744B-9026-BAD706A0BBAA}" srcOrd="1" destOrd="0" presId="urn:microsoft.com/office/officeart/2005/8/layout/default"/>
    <dgm:cxn modelId="{2DFD21FD-7B99-5A46-ACB3-57382F64E813}" type="presParOf" srcId="{5D3702A2-FAC8-E647-B5F7-705D729E9ED3}" destId="{6259069B-AF31-CA45-BB7C-7F79656ACA18}" srcOrd="2" destOrd="0" presId="urn:microsoft.com/office/officeart/2005/8/layout/default"/>
    <dgm:cxn modelId="{D4D351D4-E45F-E04F-AC80-6B5785DE18DF}" type="presParOf" srcId="{5D3702A2-FAC8-E647-B5F7-705D729E9ED3}" destId="{119A98D3-EB2A-C64E-A67F-7FF286020634}" srcOrd="3" destOrd="0" presId="urn:microsoft.com/office/officeart/2005/8/layout/default"/>
    <dgm:cxn modelId="{CCE0A0F9-469B-F745-A080-E6EFCEFBDA9F}" type="presParOf" srcId="{5D3702A2-FAC8-E647-B5F7-705D729E9ED3}" destId="{FEAB970E-E1DA-9641-AB60-8A488128453F}" srcOrd="4" destOrd="0" presId="urn:microsoft.com/office/officeart/2005/8/layout/default"/>
    <dgm:cxn modelId="{CB41731C-9EF0-BF4D-B351-CF16D180D822}" type="presParOf" srcId="{5D3702A2-FAC8-E647-B5F7-705D729E9ED3}" destId="{90720422-A3A0-0F4A-AB0C-9652B6A2D346}" srcOrd="5" destOrd="0" presId="urn:microsoft.com/office/officeart/2005/8/layout/default"/>
    <dgm:cxn modelId="{42229FD5-D2A9-354F-AE6E-D28F2DE83DD9}" type="presParOf" srcId="{5D3702A2-FAC8-E647-B5F7-705D729E9ED3}" destId="{B8156C2D-2303-D148-8499-49572D96FAF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FA82E-4C74-4205-9C54-51046D24CCC5}">
      <dsp:nvSpPr>
        <dsp:cNvPr id="0" name=""/>
        <dsp:cNvSpPr/>
      </dsp:nvSpPr>
      <dsp:spPr>
        <a:xfrm>
          <a:off x="4693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45F0F-E88B-4DD6-904F-9C450B7F2CE7}">
      <dsp:nvSpPr>
        <dsp:cNvPr id="0" name=""/>
        <dsp:cNvSpPr/>
      </dsp:nvSpPr>
      <dsp:spPr>
        <a:xfrm>
          <a:off x="4693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Acquisition</a:t>
          </a:r>
        </a:p>
      </dsp:txBody>
      <dsp:txXfrm>
        <a:off x="4693" y="950187"/>
        <a:ext cx="1356328" cy="653660"/>
      </dsp:txXfrm>
    </dsp:sp>
    <dsp:sp modelId="{E72ADD78-884F-4311-B460-70521F12F585}">
      <dsp:nvSpPr>
        <dsp:cNvPr id="0" name=""/>
        <dsp:cNvSpPr/>
      </dsp:nvSpPr>
      <dsp:spPr>
        <a:xfrm>
          <a:off x="4693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 Obtain the TMDB 5000 Movie Dataset from Kaggle.</a:t>
          </a:r>
          <a:endParaRPr lang="en-US" sz="1100" kern="1200"/>
        </a:p>
      </dsp:txBody>
      <dsp:txXfrm>
        <a:off x="4693" y="1674785"/>
        <a:ext cx="1356328" cy="2195062"/>
      </dsp:txXfrm>
    </dsp:sp>
    <dsp:sp modelId="{15EDA36B-C6F7-47B7-8578-089EDD79AAD7}">
      <dsp:nvSpPr>
        <dsp:cNvPr id="0" name=""/>
        <dsp:cNvSpPr/>
      </dsp:nvSpPr>
      <dsp:spPr>
        <a:xfrm>
          <a:off x="1598379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C8687-D185-44D7-825C-D427B9DB1E99}">
      <dsp:nvSpPr>
        <dsp:cNvPr id="0" name=""/>
        <dsp:cNvSpPr/>
      </dsp:nvSpPr>
      <dsp:spPr>
        <a:xfrm>
          <a:off x="1598379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Preprocessing &amp; Cleaning</a:t>
          </a:r>
        </a:p>
      </dsp:txBody>
      <dsp:txXfrm>
        <a:off x="1598379" y="950187"/>
        <a:ext cx="1356328" cy="653660"/>
      </dsp:txXfrm>
    </dsp:sp>
    <dsp:sp modelId="{518DCD06-6D4F-4DED-A1DE-515CEEE945FB}">
      <dsp:nvSpPr>
        <dsp:cNvPr id="0" name=""/>
        <dsp:cNvSpPr/>
      </dsp:nvSpPr>
      <dsp:spPr>
        <a:xfrm>
          <a:off x="1598379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Handle missing values, duplicates, and irrelevant features</a:t>
          </a:r>
          <a:endParaRPr lang="en-US" sz="1100" kern="1200"/>
        </a:p>
      </dsp:txBody>
      <dsp:txXfrm>
        <a:off x="1598379" y="1674785"/>
        <a:ext cx="1356328" cy="2195062"/>
      </dsp:txXfrm>
    </dsp:sp>
    <dsp:sp modelId="{95796F4C-3479-4A64-BCE0-F8D9EC650B8D}">
      <dsp:nvSpPr>
        <dsp:cNvPr id="0" name=""/>
        <dsp:cNvSpPr/>
      </dsp:nvSpPr>
      <dsp:spPr>
        <a:xfrm>
          <a:off x="3192064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4FBD-EA90-46FD-97D5-EC0AB1568A93}">
      <dsp:nvSpPr>
        <dsp:cNvPr id="0" name=""/>
        <dsp:cNvSpPr/>
      </dsp:nvSpPr>
      <dsp:spPr>
        <a:xfrm>
          <a:off x="3192064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3192064" y="950187"/>
        <a:ext cx="1356328" cy="653660"/>
      </dsp:txXfrm>
    </dsp:sp>
    <dsp:sp modelId="{97183C46-05EA-4481-8BEE-A8447D53C76C}">
      <dsp:nvSpPr>
        <dsp:cNvPr id="0" name=""/>
        <dsp:cNvSpPr/>
      </dsp:nvSpPr>
      <dsp:spPr>
        <a:xfrm>
          <a:off x="3192064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Perform exploratory analysis to understand the distribution of features and their relationships.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Visualize key insights through graphs and plots.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Generate a correlation matrix to identify significant feature correlations.</a:t>
          </a:r>
        </a:p>
      </dsp:txBody>
      <dsp:txXfrm>
        <a:off x="3192064" y="1674785"/>
        <a:ext cx="1356328" cy="2195062"/>
      </dsp:txXfrm>
    </dsp:sp>
    <dsp:sp modelId="{7C580B89-1E2E-4BEE-B8E4-FAF6A28E1553}">
      <dsp:nvSpPr>
        <dsp:cNvPr id="0" name=""/>
        <dsp:cNvSpPr/>
      </dsp:nvSpPr>
      <dsp:spPr>
        <a:xfrm>
          <a:off x="4785750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7D31E-0E3E-4462-99DD-73FF360C544A}">
      <dsp:nvSpPr>
        <dsp:cNvPr id="0" name=""/>
        <dsp:cNvSpPr/>
      </dsp:nvSpPr>
      <dsp:spPr>
        <a:xfrm>
          <a:off x="4785750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Feature Selection</a:t>
          </a:r>
        </a:p>
      </dsp:txBody>
      <dsp:txXfrm>
        <a:off x="4785750" y="950187"/>
        <a:ext cx="1356328" cy="653660"/>
      </dsp:txXfrm>
    </dsp:sp>
    <dsp:sp modelId="{E7A757F0-8584-419A-97F7-AD88C3E52781}">
      <dsp:nvSpPr>
        <dsp:cNvPr id="0" name=""/>
        <dsp:cNvSpPr/>
      </dsp:nvSpPr>
      <dsp:spPr>
        <a:xfrm>
          <a:off x="4785750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Identify features that have a strong correlation with movie success metrics.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Select relevant features to include in the predictive model.</a:t>
          </a:r>
        </a:p>
      </dsp:txBody>
      <dsp:txXfrm>
        <a:off x="4785750" y="1674785"/>
        <a:ext cx="1356328" cy="2195062"/>
      </dsp:txXfrm>
    </dsp:sp>
    <dsp:sp modelId="{31A954B1-4377-41C9-B6B3-CE3940637135}">
      <dsp:nvSpPr>
        <dsp:cNvPr id="0" name=""/>
        <dsp:cNvSpPr/>
      </dsp:nvSpPr>
      <dsp:spPr>
        <a:xfrm>
          <a:off x="6379435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1C04B-01B8-47AB-96B9-F2EC07ED4551}">
      <dsp:nvSpPr>
        <dsp:cNvPr id="0" name=""/>
        <dsp:cNvSpPr/>
      </dsp:nvSpPr>
      <dsp:spPr>
        <a:xfrm>
          <a:off x="6379435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Selection &amp; Preparation</a:t>
          </a:r>
        </a:p>
      </dsp:txBody>
      <dsp:txXfrm>
        <a:off x="6379435" y="950187"/>
        <a:ext cx="1356328" cy="653660"/>
      </dsp:txXfrm>
    </dsp:sp>
    <dsp:sp modelId="{18F3FF91-6E7A-4097-A209-1CE5E150FFC9}">
      <dsp:nvSpPr>
        <dsp:cNvPr id="0" name=""/>
        <dsp:cNvSpPr/>
      </dsp:nvSpPr>
      <dsp:spPr>
        <a:xfrm>
          <a:off x="6379435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Choose suitable supervised learning models for prediction (Decision Tree, Random Forest, K-nearest Neighbors, SVM).</a:t>
          </a:r>
          <a:endParaRPr lang="en-US" sz="1100" kern="1200" dirty="0"/>
        </a:p>
      </dsp:txBody>
      <dsp:txXfrm>
        <a:off x="6379435" y="1674785"/>
        <a:ext cx="1356328" cy="2195062"/>
      </dsp:txXfrm>
    </dsp:sp>
    <dsp:sp modelId="{636C7E16-7AE7-4839-8E1A-860C34492280}">
      <dsp:nvSpPr>
        <dsp:cNvPr id="0" name=""/>
        <dsp:cNvSpPr/>
      </dsp:nvSpPr>
      <dsp:spPr>
        <a:xfrm>
          <a:off x="7973121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0765D-D549-4DA4-8CC0-54EBCEB765C5}">
      <dsp:nvSpPr>
        <dsp:cNvPr id="0" name=""/>
        <dsp:cNvSpPr/>
      </dsp:nvSpPr>
      <dsp:spPr>
        <a:xfrm>
          <a:off x="7973121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Training &amp; Evaluation </a:t>
          </a:r>
        </a:p>
      </dsp:txBody>
      <dsp:txXfrm>
        <a:off x="7973121" y="950187"/>
        <a:ext cx="1356328" cy="653660"/>
      </dsp:txXfrm>
    </dsp:sp>
    <dsp:sp modelId="{3AA578AF-BF99-4319-8914-FE337BC0F817}">
      <dsp:nvSpPr>
        <dsp:cNvPr id="0" name=""/>
        <dsp:cNvSpPr/>
      </dsp:nvSpPr>
      <dsp:spPr>
        <a:xfrm>
          <a:off x="7973121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 each selected model on the training data.</a:t>
          </a:r>
          <a:endParaRPr lang="en-US" sz="1100" kern="1200" dirty="0"/>
        </a:p>
      </dsp:txBody>
      <dsp:txXfrm>
        <a:off x="7973121" y="1674785"/>
        <a:ext cx="1356328" cy="2195062"/>
      </dsp:txXfrm>
    </dsp:sp>
    <dsp:sp modelId="{CD735C51-BBF7-447D-8888-63FF68416244}">
      <dsp:nvSpPr>
        <dsp:cNvPr id="0" name=""/>
        <dsp:cNvSpPr/>
      </dsp:nvSpPr>
      <dsp:spPr>
        <a:xfrm>
          <a:off x="9566807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8D0E5-0C05-4224-9E30-EAA2E55B9A08}">
      <dsp:nvSpPr>
        <dsp:cNvPr id="0" name=""/>
        <dsp:cNvSpPr/>
      </dsp:nvSpPr>
      <dsp:spPr>
        <a:xfrm>
          <a:off x="9566807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Visualization &amp; Reporting</a:t>
          </a:r>
        </a:p>
      </dsp:txBody>
      <dsp:txXfrm>
        <a:off x="9566807" y="950187"/>
        <a:ext cx="1356328" cy="653660"/>
      </dsp:txXfrm>
    </dsp:sp>
    <dsp:sp modelId="{72C568E7-366B-4F49-80C9-1E13117BC016}">
      <dsp:nvSpPr>
        <dsp:cNvPr id="0" name=""/>
        <dsp:cNvSpPr/>
      </dsp:nvSpPr>
      <dsp:spPr>
        <a:xfrm>
          <a:off x="9566807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Create visualizations to present findings and insights.</a:t>
          </a:r>
          <a:endParaRPr lang="en-US" sz="1100" kern="1200" dirty="0"/>
        </a:p>
      </dsp:txBody>
      <dsp:txXfrm>
        <a:off x="9566807" y="1674785"/>
        <a:ext cx="1356328" cy="2195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F871D-EFC1-3645-ABB7-4736DAC5034C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Decision Tree</a:t>
          </a:r>
        </a:p>
      </dsp:txBody>
      <dsp:txXfrm>
        <a:off x="1748064" y="2975"/>
        <a:ext cx="3342605" cy="2005563"/>
      </dsp:txXfrm>
    </dsp:sp>
    <dsp:sp modelId="{6259069B-AF31-CA45-BB7C-7F79656ACA1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Random Forest</a:t>
          </a:r>
        </a:p>
      </dsp:txBody>
      <dsp:txXfrm>
        <a:off x="5424930" y="2975"/>
        <a:ext cx="3342605" cy="2005563"/>
      </dsp:txXfrm>
    </dsp:sp>
    <dsp:sp modelId="{FEAB970E-E1DA-9641-AB60-8A488128453F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K-nearest Neighbors</a:t>
          </a:r>
        </a:p>
      </dsp:txBody>
      <dsp:txXfrm>
        <a:off x="1748064" y="2342799"/>
        <a:ext cx="3342605" cy="2005563"/>
      </dsp:txXfrm>
    </dsp:sp>
    <dsp:sp modelId="{B8156C2D-2303-D148-8499-49572D96FAF4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Support Vector Machine (SVM)</a:t>
          </a:r>
        </a:p>
      </dsp:txBody>
      <dsp:txXfrm>
        <a:off x="5424930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F871D-EFC1-3645-ABB7-4736DAC5034C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Decision Tree</a:t>
          </a:r>
        </a:p>
      </dsp:txBody>
      <dsp:txXfrm>
        <a:off x="1748064" y="2975"/>
        <a:ext cx="3342605" cy="2005563"/>
      </dsp:txXfrm>
    </dsp:sp>
    <dsp:sp modelId="{6259069B-AF31-CA45-BB7C-7F79656ACA1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Random Forest</a:t>
          </a:r>
        </a:p>
      </dsp:txBody>
      <dsp:txXfrm>
        <a:off x="5424930" y="2975"/>
        <a:ext cx="3342605" cy="2005563"/>
      </dsp:txXfrm>
    </dsp:sp>
    <dsp:sp modelId="{FEAB970E-E1DA-9641-AB60-8A488128453F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K-nearest Neighbors</a:t>
          </a:r>
        </a:p>
      </dsp:txBody>
      <dsp:txXfrm>
        <a:off x="1748064" y="2342799"/>
        <a:ext cx="3342605" cy="2005563"/>
      </dsp:txXfrm>
    </dsp:sp>
    <dsp:sp modelId="{B8156C2D-2303-D148-8499-49572D96FAF4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Support Vector Machine (SVM)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A2E5-81B9-E551-4AF7-FD8CD647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0C5E-57CE-10D9-390D-C3D79647D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F241-E19A-6BB8-556E-4D9C2E50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2F12-FC37-0715-A591-47C6CDF5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0C95-CB09-AE9E-36EC-FCA6816A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5EE9-C611-94AE-D979-D0ADE84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833B-63C6-209C-7A92-5C82AEA1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9D05-07C5-7E0B-D86C-D25403DF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CA6A-5AFD-0B26-476D-8A6151D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1F6D-3577-9AE1-D975-BBADE4D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BDBB0-47D7-CF2D-7F91-1A993196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79C5-7275-EED1-8457-2B986CA6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862E-7BEE-AEE1-9E9E-607BFAFB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A067-99A6-BB65-816F-2182D7FB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BC23-687B-4B69-6E63-B53EBADC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AD8-4CEC-2AC3-D5AE-6E2A4F99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3610-47F3-A515-454B-6F16C6E1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6507-7059-1C69-DE98-5C826888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E25B-31C8-6890-BAEE-9A5D047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680F-DD0F-F9B8-A2CC-0159B56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2CDB-8D2C-E7DB-2597-743AA9A9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6CA0-AA84-0CFE-42F5-1A4205C9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C2E2-5754-26BE-2C06-C2AA707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86A5-E4AE-EDA2-F02F-2321C77D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D53B-4D17-E996-C850-9F9C6A72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9C1-1662-D457-30D8-6F570B8A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2FE0-0CA6-2FDE-7A20-15AB67F4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69FEC-8FEE-F726-72D9-DC364317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9684-8C35-A9CB-083C-4882395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67D2-F3D7-AF2F-9074-6DDE4C1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57D8-E23E-2631-3E82-D5892A40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B3E1-B8FD-A8F0-D1D1-CC1DA82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7A78-610F-8606-3B9E-044CF02D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5644-232D-9695-00F9-FC663690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338C6-CA52-A784-506D-6B4C3C982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E1C7-7C5C-EE93-3A1C-3A078CD61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5BE3F-43CA-F902-162B-E559F615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4D06-17D6-1406-6111-616232D4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654A2-93E4-E832-CB64-55DA250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335E-B2A2-B377-7D28-620C1DE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1B48-3D85-730D-8328-1ED86518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5510F-4266-8EDE-1874-A6AF05D8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687C-6253-8340-E4C6-52A7E42B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44229-469C-579D-77A3-EEBF78FB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03B0D-106F-66B2-6A08-9F0D1639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70AEC-3DB0-7DC6-64BE-67B83E41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70A2-7855-1F00-BC3E-6B3A098D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536C-CA89-5D32-D736-A3D4F7EC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771A-B075-C591-6A98-2F08CE3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E7CD-5BAE-DC87-EDB4-4B43D1E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14DF-3EB8-9C80-5C17-CC8C2EEC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F0E5-259A-FA07-60CC-46FB6FD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12-5B4E-57C0-7AC4-251F6037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C76D8-92FE-117B-DD15-653FCC1A6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D87B8-E7A0-142E-D279-C84E51E6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62BB-B9A9-1C32-39E6-4AA9D7D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6628-15DC-A4D2-5995-7B8BA2D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AF63-253A-30FF-0B17-E884161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BE1C-4588-1C9B-585E-0CDF810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7F50-1188-1C64-3B35-09DB800A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7F74-BA7A-F71E-EBBC-7559F6BA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A437-3C4F-7CDF-B9F4-2ABC2667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18F0-7D88-3E20-3855-BFF8FEC2A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19092-6519-EDDC-D40A-66AFCA4E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E6A0C-5FAA-99D9-1531-0A8CE7AC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995740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Predicting a Movie's Success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FD56-8CDE-84A9-7A87-1636680D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chemeClr val="bg1"/>
                </a:solidFill>
              </a:rPr>
              <a:t>Briana Liu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Kanwal Iftikhar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Stephanie Gutierrez 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Zach Blackburn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E4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of a graph with red and blue bars&#10;&#10;Description automatically generated">
            <a:extLst>
              <a:ext uri="{FF2B5EF4-FFF2-40B4-BE49-F238E27FC236}">
                <a16:creationId xmlns:a16="http://schemas.microsoft.com/office/drawing/2014/main" id="{53B3AAD2-412D-6BD4-74BA-B6B7A025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26" y="598259"/>
            <a:ext cx="6314391" cy="56513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48FC1A-8028-4695-D41B-9CBB4732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Success vs. Flop </a:t>
            </a:r>
          </a:p>
        </p:txBody>
      </p:sp>
    </p:spTree>
    <p:extLst>
      <p:ext uri="{BB962C8B-B14F-4D97-AF65-F5344CB8AC3E}">
        <p14:creationId xmlns:p14="http://schemas.microsoft.com/office/powerpoint/2010/main" val="250234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F83F-F639-41A3-327D-FDD5159A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Success Criteria</a:t>
            </a:r>
          </a:p>
        </p:txBody>
      </p:sp>
      <p:pic>
        <p:nvPicPr>
          <p:cNvPr id="15" name="Picture 14" descr="Red ropes on a red surface">
            <a:extLst>
              <a:ext uri="{FF2B5EF4-FFF2-40B4-BE49-F238E27FC236}">
                <a16:creationId xmlns:a16="http://schemas.microsoft.com/office/drawing/2014/main" id="{E5A07EB9-3CD8-1ADE-C92F-9CA19853A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19" r="581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F66D-0957-28F7-D551-BA2CDA0E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'Popularity Success’: Movie successful if a movie's popularity feature is greater than the mean of all popularity scores.</a:t>
            </a:r>
          </a:p>
          <a:p>
            <a:pPr lvl="1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'Vote Success': likewise, if the </a:t>
            </a:r>
            <a:r>
              <a:rPr lang="en-US" sz="2000" b="0" i="0" dirty="0" err="1">
                <a:effectLst/>
              </a:rPr>
              <a:t>voting_average</a:t>
            </a:r>
            <a:r>
              <a:rPr lang="en-US" sz="2000" b="0" i="0" dirty="0">
                <a:effectLst/>
              </a:rPr>
              <a:t> of a movie is higher than the mean of all vote averages it is successful.</a:t>
            </a:r>
          </a:p>
          <a:p>
            <a:pPr lvl="1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'Commercial Success': if a movie's gross profit exceeds its budget then it is successful.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9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B2E0C4-0270-5305-1AC7-F62E98009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BB751-33D0-5DAE-D340-5A98D5B8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Supervised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A6930-11F4-121D-045D-0E8139B849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820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182477"/>
            <a:ext cx="4834021" cy="7759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2252" y="1018128"/>
            <a:ext cx="4577826" cy="382958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b="0" i="0" dirty="0">
                <a:solidFill>
                  <a:schemeClr val="bg1"/>
                </a:solidFill>
                <a:effectLst/>
              </a:rPr>
              <a:t>To train our models, we split our data randomly so that 75% is used as training and 25% as predictions.</a:t>
            </a:r>
            <a:endParaRPr lang="en-US" dirty="0">
              <a:solidFill>
                <a:schemeClr val="bg1"/>
              </a:solidFill>
            </a:endParaRPr>
          </a:p>
          <a:p>
            <a:pPr marL="0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Cross-validation accuracy: 77%</a:t>
            </a:r>
          </a:p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39" y="570434"/>
            <a:ext cx="3521395" cy="2507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BE7C3-2D92-143D-9C25-BCB58FC83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8438" y="3434268"/>
            <a:ext cx="3521395" cy="24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815" y="131376"/>
            <a:ext cx="5624124" cy="8787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5814" y="1010170"/>
            <a:ext cx="4834021" cy="14919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76%</a:t>
            </a:r>
          </a:p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A0D62F-064A-145E-D622-CCDCA0587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57" y="3172344"/>
            <a:ext cx="4070217" cy="2875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49715C-3DC9-B01C-6B31-2440F8098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28" y="3172344"/>
            <a:ext cx="4070217" cy="28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72" y="292656"/>
            <a:ext cx="4567455" cy="775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91" y="1629494"/>
            <a:ext cx="5093066" cy="7759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79%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922" y="2469677"/>
            <a:ext cx="5093065" cy="38747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576A6-A98E-839F-7E15-CBB73A6D13B3}"/>
              </a:ext>
            </a:extLst>
          </p:cNvPr>
          <p:cNvSpPr txBox="1">
            <a:spLocks/>
          </p:cNvSpPr>
          <p:nvPr/>
        </p:nvSpPr>
        <p:spPr>
          <a:xfrm>
            <a:off x="7058394" y="1629494"/>
            <a:ext cx="3797804" cy="8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</p:txBody>
      </p:sp>
    </p:spTree>
    <p:extLst>
      <p:ext uri="{BB962C8B-B14F-4D97-AF65-F5344CB8AC3E}">
        <p14:creationId xmlns:p14="http://schemas.microsoft.com/office/powerpoint/2010/main" val="223684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922" y="339980"/>
            <a:ext cx="6616362" cy="775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 Vector Machine Model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91" y="1629494"/>
            <a:ext cx="5093066" cy="7759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76%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922" y="2469677"/>
            <a:ext cx="5093065" cy="387472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576A6-A98E-839F-7E15-CBB73A6D13B3}"/>
              </a:ext>
            </a:extLst>
          </p:cNvPr>
          <p:cNvSpPr txBox="1">
            <a:spLocks/>
          </p:cNvSpPr>
          <p:nvPr/>
        </p:nvSpPr>
        <p:spPr>
          <a:xfrm>
            <a:off x="7058394" y="1629494"/>
            <a:ext cx="3797804" cy="8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</p:txBody>
      </p:sp>
    </p:spTree>
    <p:extLst>
      <p:ext uri="{BB962C8B-B14F-4D97-AF65-F5344CB8AC3E}">
        <p14:creationId xmlns:p14="http://schemas.microsoft.com/office/powerpoint/2010/main" val="119737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F58895CE-0AA3-973A-04A8-86B558F90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B9E4-D345-4859-D5CD-86BC158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186" y="225942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B81-2ADF-484B-4ABA-A52D161C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140" y="1871003"/>
            <a:ext cx="3822189" cy="432002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Movies wield significant influence in modern culture, molding the realms of entertainment and lifestyle.</a:t>
            </a:r>
          </a:p>
          <a:p>
            <a:r>
              <a:rPr lang="en-US" sz="2000" b="0" i="0" dirty="0">
                <a:effectLst/>
              </a:rPr>
              <a:t>Individuals frequently allocate their leisure hours to indulging in movies or organizing trips to cinemas.</a:t>
            </a:r>
            <a:endParaRPr lang="en-US" sz="2000" dirty="0"/>
          </a:p>
          <a:p>
            <a:r>
              <a:rPr lang="en-US" sz="2000" b="0" i="0" dirty="0">
                <a:effectLst/>
              </a:rPr>
              <a:t>Despite high anticipation, many movies can disappoint in terms of content, leading to a sense of wasted time and money.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8FC8-55D6-1D52-7DD5-50E6C2C1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Goal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AA5D-2F60-5379-45F7-7707E71D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dirty="0">
                <a:effectLst/>
              </a:rPr>
              <a:t>Be able to predict whether a movie will be successful depending on its:</a:t>
            </a:r>
          </a:p>
          <a:p>
            <a:endParaRPr lang="en-US" sz="2200" b="0" dirty="0">
              <a:effectLst/>
            </a:endParaRPr>
          </a:p>
          <a:p>
            <a:pPr lvl="1"/>
            <a:r>
              <a:rPr lang="en-US" sz="2200" b="0" dirty="0">
                <a:effectLst/>
              </a:rPr>
              <a:t>Budget, </a:t>
            </a:r>
          </a:p>
          <a:p>
            <a:pPr lvl="1"/>
            <a:r>
              <a:rPr lang="en-US" sz="2200" b="0" dirty="0">
                <a:effectLst/>
              </a:rPr>
              <a:t>Runtime, </a:t>
            </a:r>
          </a:p>
          <a:p>
            <a:pPr lvl="1"/>
            <a:r>
              <a:rPr lang="en-US" sz="2200" b="0" dirty="0">
                <a:effectLst/>
              </a:rPr>
              <a:t>Genre</a:t>
            </a:r>
          </a:p>
          <a:p>
            <a:endParaRPr lang="en-US" sz="2200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C16B263-EE7B-E8DE-AAB2-FBD04DF7A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4" r="2624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903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6C51C-41C9-B04E-8BFF-8CC22EBA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86D1-85B9-0E94-178E-E4D6F4BB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664939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</a:rPr>
              <a:t>The Kaggle dataset uses information from </a:t>
            </a:r>
            <a:r>
              <a:rPr lang="en-US" sz="2000" b="0">
                <a:solidFill>
                  <a:schemeClr val="bg1"/>
                </a:solidFill>
                <a:effectLst/>
              </a:rPr>
              <a:t>TMDB.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>
                <a:solidFill>
                  <a:schemeClr val="bg1"/>
                </a:solidFill>
                <a:effectLst/>
              </a:rPr>
              <a:t>This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dataset contains two data sources: tmdb_5000_credits and tmdb_5000_movies. 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tmdb_5000_credits features:</a:t>
            </a:r>
            <a:endParaRPr lang="en-US" sz="2000" i="1" dirty="0">
              <a:solidFill>
                <a:schemeClr val="bg1"/>
              </a:solidFill>
            </a:endParaRP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movie_id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title, cast, crew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tmdb_5000_movies features: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</a:t>
            </a: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budget, genres, homepage, id, keywords,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original_language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original_title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overview, popularity,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production_companies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production_countries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release_date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revenue, runtime,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spoken_languages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status, tagline, title,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vote_average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vote_count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</a:p>
          <a:p>
            <a:pPr marL="0" indent="0">
              <a:buNone/>
            </a:pPr>
            <a:br>
              <a:rPr lang="en-US" sz="13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379B-942C-0FA8-6E4E-1A3AD351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0C6747-76A1-3879-993D-5F4A87B4F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433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4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5200E-BE19-61BA-8C12-E73CE7790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4850097"/>
            <a:ext cx="12202175" cy="2021488"/>
            <a:chOff x="-1" y="-29768"/>
            <a:chExt cx="12202175" cy="15193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CB7929-1F93-E966-9A22-29A959C2A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9333BF-F59E-1341-F162-50F583238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345832-F005-417F-6A2A-8481A275F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FD0D275-69B3-FA3A-DA66-28D112E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Data Preprocessing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Before and After</a:t>
            </a:r>
          </a:p>
        </p:txBody>
      </p:sp>
      <p:pic>
        <p:nvPicPr>
          <p:cNvPr id="13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C3E4FCE-168A-1210-2B5E-FFBC180B5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6" y="1173520"/>
            <a:ext cx="5671549" cy="2835772"/>
          </a:xfrm>
          <a:prstGeom prst="rect">
            <a:avLst/>
          </a:prstGeom>
        </p:spPr>
      </p:pic>
      <p:pic>
        <p:nvPicPr>
          <p:cNvPr id="14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1DD7FDFF-2DED-4F41-B0A3-F9625E6324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1295581"/>
            <a:ext cx="6062335" cy="25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F9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20BCE40-2613-08FF-3F0B-49D9407A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54" y="671883"/>
            <a:ext cx="7435019" cy="55019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08201-F4B4-D93A-A173-F8F72D9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Release Month w/Runtime</a:t>
            </a:r>
          </a:p>
        </p:txBody>
      </p:sp>
    </p:spTree>
    <p:extLst>
      <p:ext uri="{BB962C8B-B14F-4D97-AF65-F5344CB8AC3E}">
        <p14:creationId xmlns:p14="http://schemas.microsoft.com/office/powerpoint/2010/main" val="172239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B2E0C4-0270-5305-1AC7-F62E98009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BB751-33D0-5DAE-D340-5A98D5B8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Supervised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A6930-11F4-121D-045D-0E8139B84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765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324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00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green and blue squares&#10;&#10;Description automatically generated">
            <a:extLst>
              <a:ext uri="{FF2B5EF4-FFF2-40B4-BE49-F238E27FC236}">
                <a16:creationId xmlns:a16="http://schemas.microsoft.com/office/drawing/2014/main" id="{4738E694-5500-3F93-1C14-C1BAA02C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7" y="824153"/>
            <a:ext cx="7416957" cy="522895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08201-F4B4-D93A-A173-F8F72D9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Average Budget vs. Average Revenue</a:t>
            </a:r>
          </a:p>
        </p:txBody>
      </p:sp>
    </p:spTree>
    <p:extLst>
      <p:ext uri="{BB962C8B-B14F-4D97-AF65-F5344CB8AC3E}">
        <p14:creationId xmlns:p14="http://schemas.microsoft.com/office/powerpoint/2010/main" val="44591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519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Predicting a Movie's Success</vt:lpstr>
      <vt:lpstr>Overview:</vt:lpstr>
      <vt:lpstr>Goal</vt:lpstr>
      <vt:lpstr>Dataset</vt:lpstr>
      <vt:lpstr>Methodology</vt:lpstr>
      <vt:lpstr>Data Preprocessing Before and After</vt:lpstr>
      <vt:lpstr>Release Month w/Runtime</vt:lpstr>
      <vt:lpstr>Supervised Learning Models</vt:lpstr>
      <vt:lpstr>Average Budget vs. Average Revenue</vt:lpstr>
      <vt:lpstr>Success vs. Flop </vt:lpstr>
      <vt:lpstr>Success Criteria</vt:lpstr>
      <vt:lpstr>Supervised Learning Models</vt:lpstr>
      <vt:lpstr>Decision Tree</vt:lpstr>
      <vt:lpstr>Random Forest Results</vt:lpstr>
      <vt:lpstr>K-Nearest Neighbors</vt:lpstr>
      <vt:lpstr>Support Vector Machine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Movie's Success Before Release </dc:title>
  <dc:creator>kanwal iftikhar</dc:creator>
  <cp:lastModifiedBy>Zachary Blackburn</cp:lastModifiedBy>
  <cp:revision>10</cp:revision>
  <dcterms:created xsi:type="dcterms:W3CDTF">2023-08-16T20:38:13Z</dcterms:created>
  <dcterms:modified xsi:type="dcterms:W3CDTF">2023-08-17T03:52:54Z</dcterms:modified>
</cp:coreProperties>
</file>