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8D20A3-8B21-4915-BB70-12A1BB2C0E0C}" type="datetimeFigureOut">
              <a:rPr lang="zh-TW" altLang="en-US" smtClean="0"/>
              <a:pPr/>
              <a:t>2017/5/17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D6011F-7567-4859-A67E-C80B813E82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58" y="1285860"/>
            <a:ext cx="8501122" cy="22145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900" dirty="0" smtClean="0"/>
              <a:t>SMIT01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                  樸克牌記憶</a:t>
            </a:r>
            <a:r>
              <a:rPr lang="zh-TW" altLang="en-US" dirty="0"/>
              <a:t>連連看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2910" y="4071942"/>
            <a:ext cx="7854696" cy="175260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tx1"/>
                </a:solidFill>
                <a:latin typeface="+mn-ea"/>
              </a:rPr>
              <a:t>學生</a:t>
            </a:r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sz="3200" dirty="0" smtClean="0">
                <a:solidFill>
                  <a:schemeClr val="tx1"/>
                </a:solidFill>
                <a:latin typeface="+mn-ea"/>
              </a:rPr>
              <a:t>劉政瑋</a:t>
            </a:r>
            <a:endParaRPr lang="en-US" altLang="zh-TW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zh-TW" altLang="en-US" sz="3200" dirty="0" smtClean="0">
                <a:solidFill>
                  <a:schemeClr val="tx1"/>
                </a:solidFill>
                <a:latin typeface="+mn-ea"/>
              </a:rPr>
              <a:t>老師</a:t>
            </a:r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sz="3200" dirty="0" smtClean="0">
                <a:solidFill>
                  <a:schemeClr val="tx1"/>
                </a:solidFill>
                <a:latin typeface="+mn-ea"/>
              </a:rPr>
              <a:t>錢達智</a:t>
            </a:r>
            <a:endParaRPr lang="zh-TW" altLang="en-US" sz="3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玩法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一開始會給幾秒的時間去背誦，背誦完成，就蓋牌</a:t>
            </a:r>
            <a:endParaRPr lang="en-US" altLang="zh-TW" dirty="0" smtClean="0"/>
          </a:p>
          <a:p>
            <a:r>
              <a:rPr lang="zh-TW" altLang="en-US" dirty="0" smtClean="0"/>
              <a:t>蓋牌後開始遊戲，一旦翻牌成功，即可讓牌組消失</a:t>
            </a:r>
            <a:endParaRPr lang="en-US" altLang="zh-TW" dirty="0" smtClean="0"/>
          </a:p>
          <a:p>
            <a:r>
              <a:rPr lang="zh-TW" altLang="en-US" dirty="0" smtClean="0"/>
              <a:t>消除完成，會給提示說</a:t>
            </a:r>
            <a:r>
              <a:rPr lang="en-US" altLang="zh-TW" dirty="0" smtClean="0"/>
              <a:t>:</a:t>
            </a:r>
            <a:r>
              <a:rPr lang="zh-TW" altLang="en-US" dirty="0" smtClean="0"/>
              <a:t>消除了</a:t>
            </a:r>
            <a:endParaRPr lang="en-US" altLang="zh-TW" dirty="0" smtClean="0"/>
          </a:p>
          <a:p>
            <a:r>
              <a:rPr lang="zh-TW" altLang="en-US" dirty="0" smtClean="0"/>
              <a:t>一旦全部牌組消除完成，會顯示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過關了</a:t>
            </a:r>
            <a:endParaRPr lang="en-US" altLang="zh-TW" dirty="0" smtClean="0"/>
          </a:p>
          <a:p>
            <a:r>
              <a:rPr lang="zh-TW" altLang="en-US" dirty="0" smtClean="0"/>
              <a:t>過關完成，開始新的一局。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未命名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3929066"/>
            <a:ext cx="2714644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                   遊戲構想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   遊戲中，我們可以將它劃分為幾大項</a:t>
            </a:r>
            <a:endParaRPr lang="en-US" altLang="zh-TW" dirty="0" smtClean="0"/>
          </a:p>
          <a:p>
            <a:r>
              <a:rPr lang="zh-TW" altLang="en-US" dirty="0" smtClean="0"/>
              <a:t>遊戲牌組的圖片陣列</a:t>
            </a:r>
            <a:endParaRPr lang="en-US" altLang="zh-TW" dirty="0" smtClean="0"/>
          </a:p>
          <a:p>
            <a:r>
              <a:rPr lang="zh-TW" altLang="en-US" dirty="0" smtClean="0"/>
              <a:t>洗牌</a:t>
            </a:r>
            <a:endParaRPr lang="en-US" altLang="zh-TW" dirty="0" smtClean="0"/>
          </a:p>
          <a:p>
            <a:r>
              <a:rPr lang="zh-TW" altLang="en-US" dirty="0" smtClean="0"/>
              <a:t>翻牌</a:t>
            </a:r>
            <a:endParaRPr lang="en-US" altLang="zh-TW" dirty="0" smtClean="0"/>
          </a:p>
          <a:p>
            <a:r>
              <a:rPr lang="zh-TW" altLang="en-US" dirty="0" smtClean="0"/>
              <a:t>蓋牌</a:t>
            </a:r>
            <a:endParaRPr lang="en-US" altLang="zh-TW" dirty="0" smtClean="0"/>
          </a:p>
          <a:p>
            <a:r>
              <a:rPr lang="zh-TW" altLang="en-US" dirty="0" smtClean="0"/>
              <a:t>美工</a:t>
            </a:r>
            <a:endParaRPr lang="en-US" altLang="zh-TW" dirty="0" smtClean="0"/>
          </a:p>
          <a:p>
            <a:r>
              <a:rPr lang="zh-TW" altLang="en-US" dirty="0" smtClean="0"/>
              <a:t>其餘小功能設定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牌組消除、一開始翻牌後蓋牌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   將這些大項完成並且拉成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串連在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中。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                    </a:t>
            </a:r>
            <a:r>
              <a:rPr lang="zh-TW" altLang="en-US" dirty="0" smtClean="0"/>
              <a:t>功能</a:t>
            </a:r>
            <a:r>
              <a:rPr lang="zh-TW" altLang="en-US" dirty="0" smtClean="0"/>
              <a:t>撰寫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剛開始的圖片，擠在一塊，要怎麼將他們完整分散</a:t>
            </a:r>
            <a:endParaRPr lang="en-US" altLang="zh-TW" dirty="0" smtClean="0"/>
          </a:p>
          <a:p>
            <a:r>
              <a:rPr lang="zh-TW" altLang="en-US" dirty="0" smtClean="0"/>
              <a:t>如何使用隨機，應用在洗牌陣列中</a:t>
            </a:r>
            <a:endParaRPr lang="en-US" altLang="zh-TW" dirty="0" smtClean="0"/>
          </a:p>
          <a:p>
            <a:r>
              <a:rPr lang="zh-TW" altLang="en-US" dirty="0" smtClean="0"/>
              <a:t>翻牌時，要怎麼觸發判斷第一張與第二張</a:t>
            </a:r>
            <a:endParaRPr lang="en-US" altLang="zh-TW" dirty="0" smtClean="0"/>
          </a:p>
          <a:p>
            <a:r>
              <a:rPr lang="zh-TW" altLang="en-US" dirty="0" smtClean="0"/>
              <a:t>假設翻牌的兩張不是相等的，該甚麼時間點去蓋牌，如何蓋牌</a:t>
            </a:r>
            <a:endParaRPr lang="en-US" altLang="zh-TW" dirty="0" smtClean="0"/>
          </a:p>
          <a:p>
            <a:r>
              <a:rPr lang="zh-TW" altLang="en-US" dirty="0" smtClean="0"/>
              <a:t>最後在結束時，我該如何確定說每個牌都確實被我翻過，並確實的有被消除掉了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         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algn="ctr">
              <a:buNone/>
            </a:pPr>
            <a:endParaRPr lang="en-US" altLang="zh-TW" sz="6000" dirty="0" smtClean="0"/>
          </a:p>
          <a:p>
            <a:pPr algn="ctr">
              <a:buNone/>
            </a:pPr>
            <a:r>
              <a:rPr lang="zh-TW" altLang="en-US" sz="6000" dirty="0" smtClean="0">
                <a:solidFill>
                  <a:srgbClr val="7030A0"/>
                </a:solidFill>
              </a:rPr>
              <a:t>謝謝大家的觀賞</a:t>
            </a:r>
            <a:endParaRPr lang="en-US" altLang="zh-TW" sz="60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6000" dirty="0" smtClean="0">
                <a:solidFill>
                  <a:srgbClr val="7030A0"/>
                </a:solidFill>
              </a:rPr>
              <a:t>我的報告到此結束</a:t>
            </a:r>
            <a:endParaRPr lang="en-US" altLang="zh-TW" sz="6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290</TotalTime>
  <Words>232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流線</vt:lpstr>
      <vt:lpstr>SMIT01                        樸克牌記憶連連看</vt:lpstr>
      <vt:lpstr>      玩法</vt:lpstr>
      <vt:lpstr>                    遊戲構想</vt:lpstr>
      <vt:lpstr>                     功能撰寫</vt:lpstr>
      <vt:lpstr>  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Mac</dc:creator>
  <cp:lastModifiedBy>Mac</cp:lastModifiedBy>
  <cp:revision>7</cp:revision>
  <dcterms:created xsi:type="dcterms:W3CDTF">2017-05-16T01:23:15Z</dcterms:created>
  <dcterms:modified xsi:type="dcterms:W3CDTF">2017-05-17T01:24:07Z</dcterms:modified>
</cp:coreProperties>
</file>