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7" r:id="rId4"/>
    <p:sldId id="276" r:id="rId5"/>
    <p:sldId id="274" r:id="rId6"/>
    <p:sldId id="273" r:id="rId7"/>
    <p:sldId id="258" r:id="rId8"/>
    <p:sldId id="267" r:id="rId9"/>
    <p:sldId id="268" r:id="rId10"/>
    <p:sldId id="269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36"/>
  </p:normalViewPr>
  <p:slideViewPr>
    <p:cSldViewPr>
      <p:cViewPr varScale="1">
        <p:scale>
          <a:sx n="62" d="100"/>
          <a:sy n="62" d="100"/>
        </p:scale>
        <p:origin x="792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FDA-B158-4287-AD6C-121193B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2BC4-4BEC-4600-AB61-EB09FEC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191001"/>
          </a:xfrm>
        </p:spPr>
        <p:txBody>
          <a:bodyPr/>
          <a:lstStyle/>
          <a:p>
            <a:r>
              <a:rPr lang="en-US" sz="3000" dirty="0"/>
              <a:t>Recall scores in order:</a:t>
            </a:r>
          </a:p>
          <a:p>
            <a:pPr lvl="1"/>
            <a:r>
              <a:rPr lang="en-US" sz="2800" dirty="0"/>
              <a:t>1. K-Nearest Neighbor Classifier (89.4%)</a:t>
            </a:r>
          </a:p>
          <a:p>
            <a:pPr lvl="1"/>
            <a:r>
              <a:rPr lang="en-US" sz="2800" dirty="0"/>
              <a:t>2. Random Forest Classifier (89.2%)</a:t>
            </a:r>
          </a:p>
          <a:p>
            <a:pPr lvl="1"/>
            <a:r>
              <a:rPr lang="en-US" sz="2800" dirty="0"/>
              <a:t>3. Naïve-Bayes Classifier (88.4%)</a:t>
            </a:r>
          </a:p>
          <a:p>
            <a:pPr lvl="1"/>
            <a:r>
              <a:rPr lang="en-US" sz="2800" dirty="0"/>
              <a:t>4. Support Vector Machine Classifier (85.4%)</a:t>
            </a:r>
          </a:p>
          <a:p>
            <a:r>
              <a:rPr lang="en-US" sz="3000" dirty="0"/>
              <a:t>Best case was K-Nearest Neighbor classifier with Euclidean Distance and ~10 neighbors </a:t>
            </a:r>
          </a:p>
        </p:txBody>
      </p:sp>
    </p:spTree>
    <p:extLst>
      <p:ext uri="{BB962C8B-B14F-4D97-AF65-F5344CB8AC3E}">
        <p14:creationId xmlns:p14="http://schemas.microsoft.com/office/powerpoint/2010/main" val="17927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Pre-processing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9753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3200" dirty="0"/>
              <a:t>Removed Null values</a:t>
            </a:r>
          </a:p>
          <a:p>
            <a:pPr marL="228600" lvl="1" indent="0"/>
            <a:r>
              <a:rPr lang="en-US" sz="2800" dirty="0"/>
              <a:t>16 values in Bare Nuclei column removed</a:t>
            </a:r>
          </a:p>
          <a:p>
            <a:pPr marL="0" indent="0"/>
            <a:r>
              <a:rPr lang="en-US" sz="3200" dirty="0"/>
              <a:t>Detected and removed outlier values </a:t>
            </a:r>
          </a:p>
        </p:txBody>
      </p:sp>
    </p:spTree>
    <p:extLst>
      <p:ext uri="{BB962C8B-B14F-4D97-AF65-F5344CB8AC3E}">
        <p14:creationId xmlns:p14="http://schemas.microsoft.com/office/powerpoint/2010/main" val="35780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FDA-B158-4287-AD6C-121193B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Removal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2BC4-4BEC-4600-AB61-EB09FEC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191001"/>
          </a:xfrm>
        </p:spPr>
        <p:txBody>
          <a:bodyPr/>
          <a:lstStyle/>
          <a:p>
            <a:r>
              <a:rPr lang="en-US" sz="3200" dirty="0"/>
              <a:t>Methods used:</a:t>
            </a:r>
          </a:p>
          <a:p>
            <a:pPr lvl="1"/>
            <a:r>
              <a:rPr lang="en-US" sz="3000" dirty="0"/>
              <a:t>Z-Score (Signed Standard Deviations)</a:t>
            </a:r>
          </a:p>
          <a:p>
            <a:pPr lvl="1"/>
            <a:r>
              <a:rPr lang="en-US" sz="3000" dirty="0"/>
              <a:t>IQR (Interquartile Range)</a:t>
            </a:r>
          </a:p>
          <a:p>
            <a:r>
              <a:rPr lang="en-US" sz="3200" dirty="0"/>
              <a:t>IQR generally lowered recall scores by ~3-5%</a:t>
            </a:r>
          </a:p>
          <a:p>
            <a:pPr lvl="1"/>
            <a:r>
              <a:rPr lang="en-US" sz="3000" dirty="0"/>
              <a:t>Slight exception with Naïve-Bayes Classifier</a:t>
            </a:r>
          </a:p>
          <a:p>
            <a:pPr lvl="1"/>
            <a:r>
              <a:rPr lang="en-US" sz="3000" dirty="0"/>
              <a:t>Isolated into separate .</a:t>
            </a:r>
            <a:r>
              <a:rPr lang="en-US" sz="3000" dirty="0" err="1"/>
              <a:t>py</a:t>
            </a:r>
            <a:r>
              <a:rPr lang="en-US" sz="3000" dirty="0"/>
              <a:t> file</a:t>
            </a:r>
            <a:endParaRPr lang="en-US" sz="26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80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FDA-B158-4287-AD6C-121193B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Removal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AE8E4-A568-4B78-B7EC-3612D941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47" y="2671991"/>
            <a:ext cx="9564506" cy="10795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38FD0-9E04-45DC-ACFF-5C75B914B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43" y="4724400"/>
            <a:ext cx="9607810" cy="1123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4925C-970C-4FDF-A1DC-D1614BDC46BD}"/>
              </a:ext>
            </a:extLst>
          </p:cNvPr>
          <p:cNvSpPr txBox="1"/>
          <p:nvPr/>
        </p:nvSpPr>
        <p:spPr>
          <a:xfrm>
            <a:off x="1313747" y="2150259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scores before removal of outliers with IQR: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80E02-7ED3-46B9-8E53-BF07ECF47D2E}"/>
              </a:ext>
            </a:extLst>
          </p:cNvPr>
          <p:cNvSpPr txBox="1"/>
          <p:nvPr/>
        </p:nvSpPr>
        <p:spPr>
          <a:xfrm>
            <a:off x="1313747" y="41910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scores after removal of outliers with IQR:</a:t>
            </a:r>
          </a:p>
        </p:txBody>
      </p:sp>
    </p:spTree>
    <p:extLst>
      <p:ext uri="{BB962C8B-B14F-4D97-AF65-F5344CB8AC3E}">
        <p14:creationId xmlns:p14="http://schemas.microsoft.com/office/powerpoint/2010/main" val="24142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39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495800"/>
            <a:ext cx="3932237" cy="1908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724400"/>
            <a:ext cx="3932237" cy="16794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959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512</Words>
  <Application>Microsoft Office PowerPoint</Application>
  <PresentationFormat>Widescreen</PresentationFormat>
  <Paragraphs>78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Pre-processing of Data</vt:lpstr>
      <vt:lpstr>Outlier Detection and Removal</vt:lpstr>
      <vt:lpstr>Outlier Detection and Removal Results</vt:lpstr>
      <vt:lpstr>Data Mining Task</vt:lpstr>
      <vt:lpstr>Data Mining Task</vt:lpstr>
      <vt:lpstr>Data Mining Task</vt:lpstr>
      <vt:lpstr>Data Mining Task</vt:lpstr>
      <vt:lpstr>Data Mining Task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Lucas Herrmann</cp:lastModifiedBy>
  <cp:revision>10</cp:revision>
  <dcterms:created xsi:type="dcterms:W3CDTF">2019-11-27T15:59:36Z</dcterms:created>
  <dcterms:modified xsi:type="dcterms:W3CDTF">2019-11-29T22:40:56Z</dcterms:modified>
</cp:coreProperties>
</file>