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57" r:id="rId4"/>
    <p:sldId id="276" r:id="rId5"/>
    <p:sldId id="274" r:id="rId6"/>
    <p:sldId id="277" r:id="rId7"/>
    <p:sldId id="258" r:id="rId8"/>
    <p:sldId id="267" r:id="rId9"/>
    <p:sldId id="268" r:id="rId10"/>
    <p:sldId id="269" r:id="rId11"/>
    <p:sldId id="2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nieto" initials="in" lastIdx="2" clrIdx="0">
    <p:extLst>
      <p:ext uri="{19B8F6BF-5375-455C-9EA6-DF929625EA0E}">
        <p15:presenceInfo xmlns:p15="http://schemas.microsoft.com/office/powerpoint/2012/main" userId="d012416b47d9f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36"/>
  </p:normalViewPr>
  <p:slideViewPr>
    <p:cSldViewPr>
      <p:cViewPr>
        <p:scale>
          <a:sx n="95" d="100"/>
          <a:sy n="95" d="100"/>
        </p:scale>
        <p:origin x="656" y="-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Malignant tumors are aggressive because they invade and damage surrounding tissue.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Benign tumors are harmless,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doctors will usually leave it alone rather than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24" y="76200"/>
            <a:ext cx="4098175" cy="3177380"/>
          </a:xfrm>
        </p:spPr>
        <p:txBody>
          <a:bodyPr/>
          <a:lstStyle/>
          <a:p>
            <a:r>
              <a:rPr lang="en-US" dirty="0"/>
              <a:t>CS488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479175" cy="167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11.29.19</a:t>
            </a:r>
          </a:p>
          <a:p>
            <a:r>
              <a:rPr lang="en-US" sz="1600" dirty="0"/>
              <a:t>Cyrus baker, Lucas Herrmann, Ivan nieto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7FD47E-7B48-44C4-9DB1-6C50260B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651248"/>
            <a:ext cx="3932237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Euclidean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4CA0A-F76D-4B3F-BD5D-28CA9527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651248"/>
            <a:ext cx="3932237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Manhattan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FDA-B158-4287-AD6C-121193B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12BC4-4BEC-4600-AB61-EB09FEC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191001"/>
          </a:xfrm>
        </p:spPr>
        <p:txBody>
          <a:bodyPr/>
          <a:lstStyle/>
          <a:p>
            <a:r>
              <a:rPr lang="en-US" sz="3000" dirty="0"/>
              <a:t>Best case was K-Nearest Neighbor classifier with Euclidean Distance and ~5 neighbors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D27B9-2599-CB42-A4C9-9394BE2EF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743200"/>
            <a:ext cx="6781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6FE-3B27-477B-B9BE-C39876F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The Problem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DD34F88-FFD9-494D-926A-5A177143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8964"/>
            <a:ext cx="4800600" cy="3948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61D-8C0D-4BC6-B107-CE0BDAA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About 1 in 8 U.S. women will develop breast cancer. </a:t>
            </a:r>
          </a:p>
          <a:p>
            <a:r>
              <a:rPr lang="en-US" dirty="0"/>
              <a:t>About 41,760 women in the U.S. are expected to die in 2019 from breast cancer.</a:t>
            </a:r>
          </a:p>
          <a:p>
            <a:r>
              <a:rPr lang="en-US" dirty="0"/>
              <a:t>Malignant tumors are considered cancerous and can lead to death. </a:t>
            </a:r>
          </a:p>
          <a:p>
            <a:r>
              <a:rPr lang="en-US" dirty="0"/>
              <a:t>Benign tumors are not considered dangerous to health. </a:t>
            </a:r>
          </a:p>
        </p:txBody>
      </p:sp>
    </p:spTree>
    <p:extLst>
      <p:ext uri="{BB962C8B-B14F-4D97-AF65-F5344CB8AC3E}">
        <p14:creationId xmlns:p14="http://schemas.microsoft.com/office/powerpoint/2010/main" val="4220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48006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Breast Cancer data from University of Wisconsin </a:t>
            </a:r>
          </a:p>
          <a:p>
            <a:r>
              <a:rPr lang="en-US" dirty="0"/>
              <a:t>9 Attributes </a:t>
            </a:r>
          </a:p>
          <a:p>
            <a:r>
              <a:rPr lang="en-US" dirty="0"/>
              <a:t>Jan 1989 – Nov 1991</a:t>
            </a:r>
          </a:p>
          <a:p>
            <a:pPr marL="0" indent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28FBA-3174-442E-A849-560D9DDC95DD}"/>
              </a:ext>
            </a:extLst>
          </p:cNvPr>
          <p:cNvSpPr txBox="1"/>
          <p:nvPr/>
        </p:nvSpPr>
        <p:spPr>
          <a:xfrm>
            <a:off x="6357582" y="2398712"/>
            <a:ext cx="4800600" cy="32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Sample Code #   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Clump Thickness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Size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Shape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Marginal Adhesion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Single Epithelial Cell Size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Bare Nuclei                               	   699 non-null object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Bland Chromatin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Nucleoli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Mitoses              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 - 2=Benign 4=Malignant    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Pre-processing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9753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3200" dirty="0"/>
              <a:t>Removed Null values</a:t>
            </a:r>
          </a:p>
          <a:p>
            <a:pPr marL="228600" lvl="1" indent="0"/>
            <a:r>
              <a:rPr lang="en-US" sz="2800" dirty="0"/>
              <a:t>16 values in Bare Nuclei column removed</a:t>
            </a:r>
          </a:p>
          <a:p>
            <a:pPr marL="0" indent="0"/>
            <a:r>
              <a:rPr lang="en-US" sz="3200" dirty="0"/>
              <a:t>Detected and removed outlier values </a:t>
            </a:r>
          </a:p>
        </p:txBody>
      </p:sp>
    </p:spTree>
    <p:extLst>
      <p:ext uri="{BB962C8B-B14F-4D97-AF65-F5344CB8AC3E}">
        <p14:creationId xmlns:p14="http://schemas.microsoft.com/office/powerpoint/2010/main" val="35780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FDA-B158-4287-AD6C-121193B3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Removal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12BC4-4BEC-4600-AB61-EB09FEC9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191001"/>
          </a:xfrm>
        </p:spPr>
        <p:txBody>
          <a:bodyPr/>
          <a:lstStyle/>
          <a:p>
            <a:r>
              <a:rPr lang="en-US" sz="3200" dirty="0"/>
              <a:t>Methods used:</a:t>
            </a:r>
          </a:p>
          <a:p>
            <a:pPr lvl="1"/>
            <a:r>
              <a:rPr lang="en-US" sz="3000" dirty="0"/>
              <a:t>Z-Score (Signed Standard Deviations)</a:t>
            </a:r>
          </a:p>
          <a:p>
            <a:pPr lvl="1"/>
            <a:r>
              <a:rPr lang="en-US" sz="3000" dirty="0"/>
              <a:t>IQR (Interquartile Range)</a:t>
            </a:r>
          </a:p>
          <a:p>
            <a:r>
              <a:rPr lang="en-US" sz="3200" dirty="0"/>
              <a:t>IQR generally slightly higher scores by ~3-5%</a:t>
            </a:r>
          </a:p>
          <a:p>
            <a:pPr lvl="1"/>
            <a:r>
              <a:rPr lang="en-US" sz="3000" dirty="0"/>
              <a:t>Major decrease in classifiers accuracy</a:t>
            </a:r>
          </a:p>
          <a:p>
            <a:pPr lvl="1"/>
            <a:r>
              <a:rPr lang="en-US" sz="3000" dirty="0"/>
              <a:t>Isolated into separate .</a:t>
            </a:r>
            <a:r>
              <a:rPr lang="en-US" sz="3000" dirty="0" err="1"/>
              <a:t>py</a:t>
            </a:r>
            <a:r>
              <a:rPr lang="en-US" sz="3000" dirty="0"/>
              <a:t> file</a:t>
            </a:r>
            <a:endParaRPr lang="en-US" sz="26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80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49F0-63E6-864B-9BE6-E504D928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2EBD-4842-0D4B-A2D2-8C234282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876801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Using Z score</a:t>
            </a:r>
          </a:p>
          <a:p>
            <a:pPr lvl="6" fontAlgn="base"/>
            <a:r>
              <a:rPr lang="en-US" sz="2400" dirty="0"/>
              <a:t>Decision tree Entropy (94.89%)</a:t>
            </a:r>
          </a:p>
          <a:p>
            <a:pPr lvl="6" fontAlgn="base"/>
            <a:r>
              <a:rPr lang="en-US" sz="2400" dirty="0"/>
              <a:t>Decision tree Gini (93.59%)</a:t>
            </a:r>
          </a:p>
          <a:p>
            <a:pPr lvl="6" fontAlgn="base"/>
            <a:r>
              <a:rPr lang="en-US" sz="2400" dirty="0"/>
              <a:t>K-Nearest Neighbor Manhattan (96.53%)</a:t>
            </a:r>
          </a:p>
          <a:p>
            <a:pPr lvl="6" fontAlgn="base"/>
            <a:r>
              <a:rPr lang="en-US" sz="2400" dirty="0"/>
              <a:t>K-Nearest Neighbor Euclidean (96.71%)</a:t>
            </a:r>
          </a:p>
          <a:p>
            <a:pPr lvl="6" fontAlgn="base"/>
            <a:r>
              <a:rPr lang="en-US" sz="2400" dirty="0"/>
              <a:t>K-Nearest Neighbor Cosine (90.3%)</a:t>
            </a:r>
          </a:p>
          <a:p>
            <a:pPr lvl="1"/>
            <a:r>
              <a:rPr lang="en-US" sz="3200" dirty="0"/>
              <a:t>Using IQR</a:t>
            </a:r>
          </a:p>
          <a:p>
            <a:pPr lvl="6" fontAlgn="base"/>
            <a:r>
              <a:rPr lang="en-US" sz="2400" dirty="0"/>
              <a:t>Decision tree Entropy (95.82%)</a:t>
            </a:r>
          </a:p>
          <a:p>
            <a:pPr lvl="6" fontAlgn="base"/>
            <a:r>
              <a:rPr lang="en-US" sz="2400" dirty="0"/>
              <a:t>Decision tree Gini (96.61%)</a:t>
            </a:r>
          </a:p>
          <a:p>
            <a:pPr lvl="6" fontAlgn="base"/>
            <a:r>
              <a:rPr lang="en-US" sz="2400" dirty="0"/>
              <a:t>K-Nearest Neighbor Manhattan (97.64%)</a:t>
            </a:r>
          </a:p>
          <a:p>
            <a:pPr lvl="6" fontAlgn="base"/>
            <a:r>
              <a:rPr lang="en-US" sz="2400" dirty="0"/>
              <a:t>K-Nearest Neighbor Euclidean (97.90%)</a:t>
            </a:r>
          </a:p>
          <a:p>
            <a:pPr lvl="6" fontAlgn="base"/>
            <a:r>
              <a:rPr lang="en-US" sz="2400" dirty="0"/>
              <a:t>K-Nearest Neighbor Cosine (95.79%)</a:t>
            </a:r>
          </a:p>
          <a:p>
            <a:pPr lvl="6"/>
            <a:endParaRPr lang="en-US" sz="2000" dirty="0"/>
          </a:p>
          <a:p>
            <a:pPr lvl="2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39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DDC8F5-A1A3-44BC-92AC-09836891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495800"/>
            <a:ext cx="3932237" cy="1908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entropy as impurity measure.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41109-17EB-40B2-A778-521BBD9B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724400"/>
            <a:ext cx="3932237" cy="16794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Gini index as impurity measure.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959" y="2552699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9AFAFF-EAE8-479C-863B-88DA24F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4651248"/>
            <a:ext cx="3932237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Cosine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424</Words>
  <Application>Microsoft Macintosh PowerPoint</Application>
  <PresentationFormat>Widescreen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CS488 Final Report</vt:lpstr>
      <vt:lpstr>The Problem </vt:lpstr>
      <vt:lpstr>Data</vt:lpstr>
      <vt:lpstr>Pre-processing of Data</vt:lpstr>
      <vt:lpstr>Outlier Detection and Removal</vt:lpstr>
      <vt:lpstr>Outlier Removal</vt:lpstr>
      <vt:lpstr>Data Mining Task</vt:lpstr>
      <vt:lpstr>Data Mining Task</vt:lpstr>
      <vt:lpstr>Data Mining Task</vt:lpstr>
      <vt:lpstr>Data Mining Task</vt:lpstr>
      <vt:lpstr>Data Mining Task</vt:lpstr>
      <vt:lpstr>Results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CS488 Final Report</dc:title>
  <dc:creator>ivan nieto</dc:creator>
  <cp:lastModifiedBy>Ivan Nieto</cp:lastModifiedBy>
  <cp:revision>17</cp:revision>
  <dcterms:created xsi:type="dcterms:W3CDTF">2019-11-27T15:59:36Z</dcterms:created>
  <dcterms:modified xsi:type="dcterms:W3CDTF">2019-11-30T01:34:17Z</dcterms:modified>
</cp:coreProperties>
</file>