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7" r:id="rId4"/>
    <p:sldId id="258" r:id="rId5"/>
    <p:sldId id="267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nieto" initials="in" lastIdx="2" clrIdx="0">
    <p:extLst>
      <p:ext uri="{19B8F6BF-5375-455C-9EA6-DF929625EA0E}">
        <p15:presenceInfo xmlns:p15="http://schemas.microsoft.com/office/powerpoint/2012/main" userId="d012416b47d9f3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6"/>
  </p:normalViewPr>
  <p:slideViewPr>
    <p:cSldViewPr>
      <p:cViewPr varScale="1">
        <p:scale>
          <a:sx n="102" d="100"/>
          <a:sy n="102" d="100"/>
        </p:scale>
        <p:origin x="392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Malignant tumors are aggressive because they invade and damage surrounding tissue.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Benign tumors are harmless,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doctors will usually leave it alone rather than remove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was collected in groups and group 1 was edited by the University of Wisconsin to remove entries with missing values. </a:t>
            </a:r>
          </a:p>
          <a:p>
            <a:endParaRPr lang="en-US" dirty="0"/>
          </a:p>
          <a:p>
            <a:r>
              <a:rPr lang="en-US" dirty="0"/>
              <a:t>9 Attributes excluding ID and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11/29/19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724" y="76200"/>
            <a:ext cx="4098175" cy="3177380"/>
          </a:xfrm>
        </p:spPr>
        <p:txBody>
          <a:bodyPr/>
          <a:lstStyle/>
          <a:p>
            <a:r>
              <a:rPr lang="en-US" dirty="0"/>
              <a:t>CS488 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479175" cy="1676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/>
              <a:t>11.29.19</a:t>
            </a:r>
          </a:p>
          <a:p>
            <a:r>
              <a:rPr lang="en-US" sz="1600" dirty="0"/>
              <a:t>Cyrus baker, Lucas Herrmann, Ivan nieto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6FE-3B27-477B-B9BE-C39876F6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The Problem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DD34F88-FFD9-494D-926A-5A177143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8964"/>
            <a:ext cx="4800600" cy="39484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161D-8C0D-4BC6-B107-CE0BDAAF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About 1 in 8 U.S. women will develop breast cancer. </a:t>
            </a:r>
          </a:p>
          <a:p>
            <a:r>
              <a:rPr lang="en-US" dirty="0"/>
              <a:t>About 41,760 women in the U.S. are expected to die in 2019 from breast cancer.</a:t>
            </a:r>
          </a:p>
          <a:p>
            <a:r>
              <a:rPr lang="en-US" dirty="0"/>
              <a:t>Malignant tumors are considered cancerous and can lead to death. </a:t>
            </a:r>
          </a:p>
          <a:p>
            <a:r>
              <a:rPr lang="en-US" dirty="0"/>
              <a:t>Benign tumors are not considered dangerous to health. </a:t>
            </a:r>
          </a:p>
        </p:txBody>
      </p:sp>
    </p:spTree>
    <p:extLst>
      <p:ext uri="{BB962C8B-B14F-4D97-AF65-F5344CB8AC3E}">
        <p14:creationId xmlns:p14="http://schemas.microsoft.com/office/powerpoint/2010/main" val="42209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362200"/>
            <a:ext cx="48006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Breast Cancer data from University of Wisconsin </a:t>
            </a:r>
          </a:p>
          <a:p>
            <a:r>
              <a:rPr lang="en-US" dirty="0"/>
              <a:t>9 Attributes </a:t>
            </a:r>
          </a:p>
          <a:p>
            <a:r>
              <a:rPr lang="en-US" dirty="0"/>
              <a:t>Jan 1989 – Nov 1991</a:t>
            </a:r>
          </a:p>
          <a:p>
            <a:pPr marL="0" indent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28FBA-3174-442E-A849-560D9DDC95DD}"/>
              </a:ext>
            </a:extLst>
          </p:cNvPr>
          <p:cNvSpPr txBox="1"/>
          <p:nvPr/>
        </p:nvSpPr>
        <p:spPr>
          <a:xfrm>
            <a:off x="6357582" y="2398712"/>
            <a:ext cx="4800600" cy="3279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Sample Code #   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Clump Thickness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Size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Uniformity of Cell Shape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Marginal Adhesion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Single Epithelial Cell Size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Bare Nuclei                               	   699 non-null object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Bland Chromatin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Normal Nucleoli                        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Mitoses                                    	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▪"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 - 2=Benign 4=Malignant       699 non-null int64</a:t>
            </a:r>
          </a:p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DDC8F5-A1A3-44BC-92AC-09836891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entropy as impurity measure.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241109-17EB-40B2-A778-521BBD9B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with Gini index as impurity measure.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9AFAFF-EAE8-479C-863B-88DA24F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Cosine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7FD47E-7B48-44C4-9DB1-6C50260B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solidFill>
            <a:srgbClr val="FFFFFF"/>
          </a:solidFill>
          <a:ex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Euclidean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Mining Task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44CA0A-F76D-4B3F-BD5D-28CA9527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092729"/>
            <a:ext cx="7008810" cy="46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035-297D-4768-835C-7854DBEF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on tumor class (Benign or Malignant)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 Classifier with Manhattan distance.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63DB93-0743-4208-9A61-FECF0FDE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242</Words>
  <Application>Microsoft Macintosh PowerPoint</Application>
  <PresentationFormat>Widescreen</PresentationFormat>
  <Paragraphs>48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CS488 Final Report</vt:lpstr>
      <vt:lpstr>The Problem </vt:lpstr>
      <vt:lpstr>Data</vt:lpstr>
      <vt:lpstr>Data Mining Task</vt:lpstr>
      <vt:lpstr>Data Mining Task</vt:lpstr>
      <vt:lpstr>Data Mining Task</vt:lpstr>
      <vt:lpstr>Data Mining Task</vt:lpstr>
      <vt:lpstr>Data Mining Task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CS488 Final Report</dc:title>
  <dc:creator>ivan nieto</dc:creator>
  <cp:lastModifiedBy>Ivan Nieto</cp:lastModifiedBy>
  <cp:revision>4</cp:revision>
  <dcterms:created xsi:type="dcterms:W3CDTF">2019-11-27T15:59:36Z</dcterms:created>
  <dcterms:modified xsi:type="dcterms:W3CDTF">2019-11-29T19:45:13Z</dcterms:modified>
</cp:coreProperties>
</file>