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FDF238-AC05-482A-AF67-B0CE2E96B0B9}">
  <a:tblStyle styleId="{0EFDF238-AC05-482A-AF67-B0CE2E96B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e3dea4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e3dea4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dce801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dce801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dce801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dce801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dce801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dce801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SBP &gt;=120, Glu &gt;=140, 51%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Chol &gt;=200, Glu &gt;=140, 57%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2f552dd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2f552dd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top 6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2f552d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2f552d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going right you are going to an unhealthy state, and left is going toward a healthy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asking or less. If you are true on or less you are getting healthier.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features repeat on the left side and you register False, you will be less healthy.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is a repeating feature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Cholesterol is 240 or higher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Systolic BP is 140 or 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&gt; 25 is overweight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&lt; 150, so the algorithm is even stricter about this, around 90 is fasting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e2f552dd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e2f552d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f120f3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f120f3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9450" y="168625"/>
            <a:ext cx="8885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solidFill>
                  <a:srgbClr val="000000"/>
                </a:solidFill>
              </a:rPr>
              <a:t>Populations at Risk for CHD</a:t>
            </a:r>
            <a:endParaRPr sz="418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89200" y="4160500"/>
            <a:ext cx="75087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By: Zachary Greenberg &amp; Jonathan Silverman</a:t>
            </a:r>
            <a:endParaRPr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825" y="961213"/>
            <a:ext cx="4042349" cy="303176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According to the CDC, Heart Disease is the #1 leading cause of death among Americans. 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Heart Disease cost the US about $214 billion in 2015 and is increasing annually. 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 populations at risk, and design an intervention for these populations.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long run, reduce the financial burden to the U.S. Healthcare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CHD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7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87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84"/>
              <a:buChar char="●"/>
            </a:pPr>
            <a:r>
              <a:rPr lang="en" sz="1783"/>
              <a:t>Public Dataset from Kaggle.</a:t>
            </a:r>
            <a:endParaRPr sz="1783"/>
          </a:p>
          <a:p>
            <a:pPr indent="-3418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84"/>
              <a:buChar char="●"/>
            </a:pPr>
            <a:r>
              <a:rPr lang="en" sz="1783"/>
              <a:t>Data on 4000 individuals </a:t>
            </a:r>
            <a:endParaRPr sz="1783"/>
          </a:p>
          <a:p>
            <a:pPr indent="-3418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84"/>
              <a:buChar char="●"/>
            </a:pPr>
            <a:r>
              <a:rPr lang="en" sz="1783"/>
              <a:t>Fifteen Measures of Health</a:t>
            </a:r>
            <a:endParaRPr sz="1783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42258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{0EFDF238-AC05-482A-AF67-B0CE2E96B0B9}</a:tableStyleId>
              </a:tblPr>
              <a:tblGrid>
                <a:gridCol w="1321900"/>
                <a:gridCol w="1321900"/>
                <a:gridCol w="13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Stroke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Diastolic Blood Pressure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Hypertension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Mass Index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Smoking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 Rate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Cigarettes</a:t>
                      </a:r>
                      <a:r>
                        <a:rPr lang="en"/>
                        <a:t> Per Day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Cholesterol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Glucose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BP Meds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Systolic Blood Pressure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 Year Risk for CHD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2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of CHD As You Age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9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risk of CHD seems to exponentially increase with age.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" y="1095900"/>
            <a:ext cx="79326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Insights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6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2 conditions, the risk of CHD is made clear.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 if age is greater than or equal to 50, and glucose greater than or equal to 140,  60% of people at in the dataset were at risk for CHD.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0675" y="1850650"/>
            <a:ext cx="10645450" cy="30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7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Risk Factors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top 6 risk factors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Systolic BP, BMI, </a:t>
            </a:r>
            <a:r>
              <a:rPr lang="en"/>
              <a:t>Cholesterol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Age, Heart rate, &amp; Glucose Levels.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25" y="530250"/>
            <a:ext cx="5832850" cy="4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614"/>
            <a:ext cx="9143999" cy="426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Most At Risk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 the Right-most Branch: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population is over the age of 46,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Systolic BP greater than 147mmHg,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male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glucose reading of over 92.5 mg/dl.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Population in most dire need: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over the age of 46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a Systolic BP greater than 147mmHg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 male.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Insights from tree diagrams mostly parallel conventional medical wisdom: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Systolic BP,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BMI,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Cholesterol,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Age,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Heart rate,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Glucose Levels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Staging interventions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prioritizing dietary potassium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glucose management perhaps with fasting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Studying the left-most branch of the tree, the healthiest populations for insights into intervention techniques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