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80C5D-BDD8-994F-A78D-FC97A801D8E5}" type="datetimeFigureOut">
              <a:rPr lang="en-US" smtClean="0"/>
              <a:t>1/17/17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77786-FDBE-F149-8577-991C01972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907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80C5D-BDD8-994F-A78D-FC97A801D8E5}" type="datetimeFigureOut">
              <a:rPr lang="en-US" smtClean="0"/>
              <a:t>1/17/17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77786-FDBE-F149-8577-991C01972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73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80C5D-BDD8-994F-A78D-FC97A801D8E5}" type="datetimeFigureOut">
              <a:rPr lang="en-US" smtClean="0"/>
              <a:t>1/17/17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77786-FDBE-F149-8577-991C01972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890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80C5D-BDD8-994F-A78D-FC97A801D8E5}" type="datetimeFigureOut">
              <a:rPr lang="en-US" smtClean="0"/>
              <a:t>1/17/17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77786-FDBE-F149-8577-991C01972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58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80C5D-BDD8-994F-A78D-FC97A801D8E5}" type="datetimeFigureOut">
              <a:rPr lang="en-US" smtClean="0"/>
              <a:t>1/17/17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77786-FDBE-F149-8577-991C01972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792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80C5D-BDD8-994F-A78D-FC97A801D8E5}" type="datetimeFigureOut">
              <a:rPr lang="en-US" smtClean="0"/>
              <a:t>1/17/17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77786-FDBE-F149-8577-991C01972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534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80C5D-BDD8-994F-A78D-FC97A801D8E5}" type="datetimeFigureOut">
              <a:rPr lang="en-US" smtClean="0"/>
              <a:t>1/17/17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77786-FDBE-F149-8577-991C01972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715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80C5D-BDD8-994F-A78D-FC97A801D8E5}" type="datetimeFigureOut">
              <a:rPr lang="en-US" smtClean="0"/>
              <a:t>1/17/17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77786-FDBE-F149-8577-991C01972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875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80C5D-BDD8-994F-A78D-FC97A801D8E5}" type="datetimeFigureOut">
              <a:rPr lang="en-US" smtClean="0"/>
              <a:t>1/17/17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77786-FDBE-F149-8577-991C01972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100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80C5D-BDD8-994F-A78D-FC97A801D8E5}" type="datetimeFigureOut">
              <a:rPr lang="en-US" smtClean="0"/>
              <a:t>1/17/17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77786-FDBE-F149-8577-991C01972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701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80C5D-BDD8-994F-A78D-FC97A801D8E5}" type="datetimeFigureOut">
              <a:rPr lang="en-US" smtClean="0"/>
              <a:t>1/17/17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77786-FDBE-F149-8577-991C01972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881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B80C5D-BDD8-994F-A78D-FC97A801D8E5}" type="datetimeFigureOut">
              <a:rPr lang="en-US" smtClean="0"/>
              <a:t>1/17/17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F77786-FDBE-F149-8577-991C01972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318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Applied ML: Week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561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Implement, and explain the need for, a train/test/dev split.</a:t>
            </a:r>
          </a:p>
          <a:p>
            <a:r>
              <a:rPr lang="en-US" dirty="0" smtClean="0"/>
              <a:t>Understand the types of questions that can and can’t be answered by statistical models.</a:t>
            </a:r>
          </a:p>
          <a:p>
            <a:r>
              <a:rPr lang="en-US" dirty="0" smtClean="0"/>
              <a:t>Implement K Nearest Neighbors</a:t>
            </a:r>
          </a:p>
          <a:p>
            <a:r>
              <a:rPr lang="en-US" dirty="0" smtClean="0"/>
              <a:t>Discuss taxonomy/characteristics of KNN</a:t>
            </a:r>
          </a:p>
        </p:txBody>
      </p:sp>
    </p:spTree>
    <p:extLst>
      <p:ext uri="{BB962C8B-B14F-4D97-AF65-F5344CB8AC3E}">
        <p14:creationId xmlns:p14="http://schemas.microsoft.com/office/powerpoint/2010/main" val="410314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Science is Science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Python, R, Machine Learning, Spark, etc. are all just tools.</a:t>
            </a:r>
          </a:p>
          <a:p>
            <a:r>
              <a:rPr lang="en-US" dirty="0" smtClean="0"/>
              <a:t>Data Scientists are useful because they can apply the scientific method to problems involving lots of data.</a:t>
            </a:r>
          </a:p>
          <a:p>
            <a:r>
              <a:rPr lang="en-US" dirty="0" smtClean="0"/>
              <a:t>Scientific Method</a:t>
            </a:r>
          </a:p>
          <a:p>
            <a:pPr lvl="1"/>
            <a:r>
              <a:rPr lang="en-US" dirty="0" smtClean="0"/>
              <a:t>Ask a question</a:t>
            </a:r>
          </a:p>
          <a:p>
            <a:pPr lvl="1"/>
            <a:r>
              <a:rPr lang="en-US" dirty="0" smtClean="0"/>
              <a:t>Form hypothesis (build model)</a:t>
            </a:r>
          </a:p>
          <a:p>
            <a:pPr lvl="1"/>
            <a:r>
              <a:rPr lang="en-US" dirty="0" smtClean="0"/>
              <a:t>Test hypothesis (evaluate on test set)</a:t>
            </a:r>
          </a:p>
          <a:p>
            <a:pPr lvl="1"/>
            <a:r>
              <a:rPr lang="en-US" dirty="0" smtClean="0"/>
              <a:t>Form conclusion (e.g., this model will decrease churn by 13%...)</a:t>
            </a:r>
          </a:p>
          <a:p>
            <a:r>
              <a:rPr lang="en-US" b="1" dirty="0" smtClean="0"/>
              <a:t>“A model is useful to the extent that it can make useful predictions”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06849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of KNN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35899"/>
            <a:ext cx="10515600" cy="4351338"/>
          </a:xfrm>
        </p:spPr>
        <p:txBody>
          <a:bodyPr/>
          <a:lstStyle/>
          <a:p>
            <a:r>
              <a:rPr lang="en-US" dirty="0" smtClean="0"/>
              <a:t>Works equally well for classification, regression, multi-class problems.</a:t>
            </a:r>
          </a:p>
          <a:p>
            <a:r>
              <a:rPr lang="en-US" dirty="0" smtClean="0"/>
              <a:t>Can model arbitrarily complex functions (low bias)</a:t>
            </a:r>
          </a:p>
          <a:p>
            <a:r>
              <a:rPr lang="en-US" dirty="0" smtClean="0"/>
              <a:t>Cheap to train</a:t>
            </a:r>
          </a:p>
          <a:p>
            <a:r>
              <a:rPr lang="en-US" dirty="0" smtClean="0"/>
              <a:t>Simple to implement (and explain)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910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Disadvantages of KNN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Must have a meaningful distance metric between observations.</a:t>
            </a:r>
          </a:p>
          <a:p>
            <a:r>
              <a:rPr lang="en-US" dirty="0" smtClean="0"/>
              <a:t>Suffers from curse of dimensionality</a:t>
            </a:r>
          </a:p>
          <a:p>
            <a:r>
              <a:rPr lang="en-US" dirty="0" smtClean="0"/>
              <a:t>Difficult to weight features according to impact (many ML algorithms do this automatically) </a:t>
            </a:r>
          </a:p>
          <a:p>
            <a:r>
              <a:rPr lang="en-US" dirty="0" smtClean="0"/>
              <a:t>Expensive to score (need to search through entire training data)</a:t>
            </a:r>
          </a:p>
        </p:txBody>
      </p:sp>
    </p:spTree>
    <p:extLst>
      <p:ext uri="{BB962C8B-B14F-4D97-AF65-F5344CB8AC3E}">
        <p14:creationId xmlns:p14="http://schemas.microsoft.com/office/powerpoint/2010/main" val="489947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Bias/Variance for KNN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 is the parameter that controls the bias/variance tradeoff</a:t>
            </a:r>
          </a:p>
          <a:p>
            <a:r>
              <a:rPr lang="en-US" dirty="0" smtClean="0"/>
              <a:t>Higher K = more bias, less variance</a:t>
            </a:r>
          </a:p>
          <a:p>
            <a:r>
              <a:rPr lang="en-US" dirty="0" smtClean="0"/>
              <a:t>Lower K = less bias, more variance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6175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467</TotalTime>
  <Words>231</Words>
  <Application>Microsoft Macintosh PowerPoint</Application>
  <PresentationFormat>Widescreen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Calibri Light</vt:lpstr>
      <vt:lpstr>Arial</vt:lpstr>
      <vt:lpstr>Office Theme</vt:lpstr>
      <vt:lpstr>Applied ML: Week 2</vt:lpstr>
      <vt:lpstr>Objectives</vt:lpstr>
      <vt:lpstr>Data Science is Science</vt:lpstr>
      <vt:lpstr>Advantages of KNN</vt:lpstr>
      <vt:lpstr>Disadvantages of KNN</vt:lpstr>
      <vt:lpstr>Bias/Variance for KNN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Applied ML: Week 2</dc:title>
  <dc:creator>Microsoft Office User</dc:creator>
  <cp:lastModifiedBy>Microsoft Office User</cp:lastModifiedBy>
  <cp:revision>6</cp:revision>
  <dcterms:created xsi:type="dcterms:W3CDTF">2017-01-17T13:15:34Z</dcterms:created>
  <dcterms:modified xsi:type="dcterms:W3CDTF">2017-01-17T21:03:15Z</dcterms:modified>
</cp:coreProperties>
</file>