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f7db93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0f7db93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0f7db93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0f7db93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0f7db93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0f7db93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1c18ab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1c18ab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11c18ab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11c18ab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11c18ab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11c18ab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1c18ab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11c18ab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0f7db93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0f7db93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0f7db93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0f7db93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0f7db93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0f7db93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148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Connect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15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570"/>
              <a:t>Team Lead: </a:t>
            </a:r>
            <a:r>
              <a:rPr lang="en" sz="1570" u="sng"/>
              <a:t>Kao Saephan</a:t>
            </a:r>
            <a:r>
              <a:rPr lang="en" sz="1570"/>
              <a:t>, Scrum Master: </a:t>
            </a:r>
            <a:r>
              <a:rPr lang="en" sz="1570" u="sng"/>
              <a:t>Sean Ibarra Diaz</a:t>
            </a:r>
            <a:r>
              <a:rPr lang="en" sz="1570"/>
              <a:t>,  Back End Lead: </a:t>
            </a:r>
            <a:r>
              <a:rPr lang="en" sz="1570" u="sng"/>
              <a:t>Luke Thilgen</a:t>
            </a:r>
            <a:r>
              <a:rPr lang="en" sz="1570"/>
              <a:t>, Front End Lead: </a:t>
            </a:r>
            <a:r>
              <a:rPr lang="en" sz="1570" u="sng"/>
              <a:t>Collins Gichohi</a:t>
            </a:r>
            <a:r>
              <a:rPr lang="en" sz="1570"/>
              <a:t>, Git-Master: </a:t>
            </a:r>
            <a:r>
              <a:rPr lang="en" sz="1570" u="sng"/>
              <a:t>Zacharia Angha</a:t>
            </a:r>
            <a:r>
              <a:rPr lang="en" sz="1570"/>
              <a:t>,  Front Assist: </a:t>
            </a:r>
            <a:r>
              <a:rPr lang="en" sz="1570" u="sng"/>
              <a:t>Salvador Avila</a:t>
            </a:r>
            <a:r>
              <a:rPr lang="en" sz="1570"/>
              <a:t>.</a:t>
            </a:r>
            <a:endParaRPr sz="15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Master: Sean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meetings.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</a:t>
            </a:r>
            <a:r>
              <a:rPr lang="en"/>
              <a:t>Management</a:t>
            </a:r>
            <a:r>
              <a:rPr lang="en"/>
              <a:t> with Jira.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together.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Snacks.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100" y="1229875"/>
            <a:ext cx="1736775" cy="15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/>
              <a:t> </a:t>
            </a:r>
            <a:r>
              <a:rPr lang="en" sz="8000"/>
              <a:t>QA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Kao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Subteams</a:t>
            </a:r>
            <a:r>
              <a:rPr lang="en"/>
              <a:t> breakdown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People, Paper, Points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25" y="410000"/>
            <a:ext cx="5069774" cy="33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Task Management (High Level)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3675"/>
            <a:ext cx="4971001" cy="32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5431750" y="1062700"/>
            <a:ext cx="36204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 level 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 level scope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Allow section leads to manage specifics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Figma 1/3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327900" y="919975"/>
            <a:ext cx="2504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High Level vision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Fully Interactable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Start to Finish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Keep the team on the same page!</a:t>
            </a:r>
            <a:endParaRPr sz="13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9975"/>
            <a:ext cx="5840901" cy="38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2/3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5" y="1017800"/>
            <a:ext cx="5828126" cy="38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3/3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5" y="1017800"/>
            <a:ext cx="527779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35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Team: Collins and Salvador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2100" y="930400"/>
            <a:ext cx="86598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Karma Points promote helping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Insightful Reactions - Reduce scrolling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Tutor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Kept things as simple and intuitive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Material UI Library to get a good framework of how we </a:t>
            </a:r>
            <a:r>
              <a:rPr lang="en"/>
              <a:t>wanted our site to look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components as modular as possible so </a:t>
            </a:r>
            <a:r>
              <a:rPr lang="en"/>
              <a:t>development</a:t>
            </a:r>
            <a:r>
              <a:rPr lang="en"/>
              <a:t> was more 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we can add in the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themes (dark/light mode)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more aesthetically pleasing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Team: Luke (Back-end lead), Zach (Back-end support)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Git-Hub Team: Zach (Git-Master), Kao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eature branches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is protected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Merges to main req 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ode Reviews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1) Meaningful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2) Comment Code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3) No Broken Code (Test your code, resolve conflicts)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