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86a76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86a76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d386a76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d386a76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d386a76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d386a76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d386a76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d386a76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d386a76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d386a76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d386a76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d386a76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386a76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d386a76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For Chada Tech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straightforward breakdown and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Scrum-Agile 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The Scrum-Agile approach is a framework for iterative software development that promotes flexibility, collaboration, and continuous improvement.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Facets: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 development cycles called "sprints"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Roles: Product Owner, Scrum Master, Development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Events: Sprint Planning, Daily Stand-ups, Sprint Review, 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Artifacts: Product Backlog, Sprint Backlog, Increment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Scrum-Agile Team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Product Owner: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Represents the stakeholders and ensures that the team delivers value to the customer.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Prioritizes the product backlog, clarifies requirements, and accepts completed work.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Scrum Master: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Facilitates the Scrum process, removes impediments, and ensures the team adheres to Scrum principles.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Enables collaboration, fosters self-organization, and facilitates continuous improvement.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Development Team: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Cross-functional group responsible for delivering the product increment.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Works collaboratively to implement user stories, test functionality, and deliver value to the customer.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Phases in Agile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Planning: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Establishes the sprint goal and selects user stories for implementation.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Sets the direction for the sprint and ensures alignment with stakeholder priorities.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Execution: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Development team implements user stories, conducts testing, and delivers working software increment.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Focuses on delivering value to the customer and ensuring that the product meets quality standards.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Review: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Stakeholders review the completed work and provide feedback.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Validates progress, gathers feedback for iteration, and ensures alignment with customer expectations.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Retrospective: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Definition: Team reflects on the sprint, identifies areas for improvement, and plans for adjustments.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Importance: Facilitates continuous improvement, enhances team collaboration, and drives 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vs. Agile Development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Waterfall 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phases: Requirements, Design, Implementation, Testing,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scope and timeline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Minimal customer involvement until the 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are costly and time-consuming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 and incremental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Adaptive to changing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involvement throughout the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Emphasizes collaboration, flexibility, and responsiveness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for Choosing Approach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Complexity: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Agile: Well-suited for complex and evolving projects with changing requirements.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Waterfall: Suitable for straightforward projects with stable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 Involvement: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Agile: Requires active customer involvement and feedback throughout the development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Waterfall: Limited customer involvement until the end of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Flexibility and Adaptability: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Agile: Offers flexibility to adapt to changing requirements and priorities.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Waterfall: Less flexible, changes are difficult to accommodate once the project is underway.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our experience with the SNHU Travel project, the Agile approach proved effective in delivering value to our customers through collaboration, flexibility, and continuous improvement.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Schwaber, K., &amp; Sutherland, J. (2017). The Scrum Guide.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Pressman, R. S. (2014). Software Engineering: A Practitioner's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Beck, K., et al. (2001). Manifesto for Agile Software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