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312" r:id="rId5"/>
    <p:sldId id="304" r:id="rId6"/>
    <p:sldId id="282" r:id="rId7"/>
    <p:sldId id="314" r:id="rId8"/>
    <p:sldId id="315" r:id="rId9"/>
    <p:sldId id="317" r:id="rId10"/>
    <p:sldId id="318" r:id="rId11"/>
    <p:sldId id="319" r:id="rId12"/>
    <p:sldId id="321" r:id="rId13"/>
    <p:sldId id="322" r:id="rId14"/>
    <p:sldId id="297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755" y="-123838"/>
            <a:ext cx="9232489" cy="3831221"/>
          </a:xfrm>
        </p:spPr>
        <p:txBody>
          <a:bodyPr anchor="ctr"/>
          <a:lstStyle/>
          <a:p>
            <a:r>
              <a:rPr lang="en-US" dirty="0"/>
              <a:t>Fine-Tuning and Inferencing of Llama Model</a:t>
            </a:r>
            <a:br>
              <a:rPr lang="en-US" dirty="0"/>
            </a:br>
            <a:r>
              <a:rPr lang="en-US" dirty="0"/>
              <a:t> Intel Unnati Industrial Training Program 2024 </a:t>
            </a:r>
            <a:br>
              <a:rPr lang="en-US" dirty="0"/>
            </a:br>
            <a:r>
              <a:rPr lang="en-US" b="1" dirty="0"/>
              <a:t>by</a:t>
            </a:r>
            <a:r>
              <a:rPr lang="en-US" dirty="0"/>
              <a:t>: Richard Abishai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6D7ABAB-9A10-DD09-FC22-732AA00005E2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914400" y="2422723"/>
            <a:ext cx="1051162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Fine-tuning AI models requires a comprehensive understanding of methodologies and effective resource management.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Implementing a user-friendly chatbot application showcases the practical application of the fine-tuned model.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Overcoming technical challenges ensures efficient performance and scalability.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project highlights the importance of detailed planning and execution in AI model fine-tuning and deployment. </a:t>
            </a:r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Richard Abishai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199"/>
            <a:ext cx="6583680" cy="1531357"/>
          </a:xfrm>
        </p:spPr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CB31C6B-D6B9-048D-4C28-9F580AC4FC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1" y="2494064"/>
            <a:ext cx="631231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Understanding the methodologies of fine-tuning and inferencing AI models.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Implementing a comprehensive solution for fine-tuning the Llama model.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Overcoming technical challenges to ensure efficient performance. 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dirty="0"/>
              <a:t>Solution Overview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2113135-E6C9-8910-2F51-59F7ECE5646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460750" y="2528600"/>
            <a:ext cx="858376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Utilized Llama, an advanced language model, for custom fine-tuning.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Implemented fine-tuning on Google Cloud AI Notebooks with GPU support.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Developed a chatbot application using Flask, HTML, CSS, and Docker for deployment.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Emphasized user-friendly design and effective response generation. 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948507"/>
          </a:xfrm>
        </p:spPr>
        <p:txBody>
          <a:bodyPr/>
          <a:lstStyle/>
          <a:p>
            <a:r>
              <a:rPr lang="en-IN" dirty="0"/>
              <a:t>Features Offered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B425A37-FEAB-8D1E-6BC3-32B99B5B210F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4364038" y="2601433"/>
            <a:ext cx="671844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User-friendly chatbot interface.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Efficient and responsive Llama model.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Real-time interaction capabilities.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Scalable deployment using Docker. 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6"/>
            <a:ext cx="7796464" cy="709030"/>
          </a:xfrm>
        </p:spPr>
        <p:txBody>
          <a:bodyPr/>
          <a:lstStyle/>
          <a:p>
            <a:r>
              <a:rPr lang="en-IN" dirty="0"/>
              <a:t>Methodology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B7F43BC-607B-C982-85FC-882DF000FF7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14400" y="2020293"/>
            <a:ext cx="763966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Preparation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Collected and preprocessed data for training.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Fine-Tuning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Utilized Google Cloud AI Notebooks for fine-tuning the Llama model.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Inference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Implemented inferencing to validate the model's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Deployment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Developed and deployed a chatbot application using Flask and Docker. 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4"/>
            <a:ext cx="7631709" cy="538942"/>
          </a:xfrm>
        </p:spPr>
        <p:txBody>
          <a:bodyPr/>
          <a:lstStyle/>
          <a:p>
            <a:r>
              <a:rPr lang="en-IN" dirty="0"/>
              <a:t>Process Flow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C39B0A-FFBF-F54B-96BA-B823C95CB77B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914400" y="1912053"/>
            <a:ext cx="699073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Gathered relevant datasets for training.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Preprocessing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Cleaned and prepared the data for fine-tuning.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Fine-Tuning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Fine-tuned the Llama model on Google Cloud AI Notebooks.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Inferencing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Tested the model to ensure it provides accurate responses.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Deployment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Built a chatbot application and deployed it using Docker. </a:t>
            </a:r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781358"/>
          </a:xfrm>
        </p:spPr>
        <p:txBody>
          <a:bodyPr/>
          <a:lstStyle/>
          <a:p>
            <a:r>
              <a:rPr lang="en-IN" dirty="0"/>
              <a:t>Technologies Used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BA03927-DC64-58A7-EE8D-C3ACB1300AA6}"/>
              </a:ext>
            </a:extLst>
          </p:cNvPr>
          <p:cNvSpPr>
            <a:spLocks noGrp="1" noChangeArrowheads="1"/>
          </p:cNvSpPr>
          <p:nvPr>
            <p:ph idx="13"/>
          </p:nvPr>
        </p:nvSpPr>
        <p:spPr bwMode="auto">
          <a:xfrm>
            <a:off x="914400" y="2274838"/>
            <a:ext cx="750201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Intel AI Notebooks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For fine-tuning the Llama model.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Transformers Library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For model implementation.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Flask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For developing the chatbot application.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HTML &amp; CSS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For designing the user interface.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Docker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For scalable deployment. </a:t>
            </a: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IN" dirty="0"/>
              <a:t>Challenges Faced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29DEBCF-3353-AB79-3942-6A692A458F54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550988" y="2353416"/>
            <a:ext cx="814361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Understanding complex methodologies of fine-tuning AI models.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Ensuring efficient performance with limited hardware resources.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Debugging issues related to tokenizer padding and response generation.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Overcoming deployment challenges with Docker. </a:t>
            </a:r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IN" dirty="0"/>
              <a:t>Results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683AF79-D90C-69C0-8867-A14E20A0D61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50564" y="2299955"/>
            <a:ext cx="7091991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Successfully fine-tuned the Llama model with custom datasets.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Developed a responsive chatbot application.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Achieved efficient performance and accurate response generation.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Ensured scalable deployment using Docker. </a:t>
            </a: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{8DBDF2C1-4111-4EF4-89DF-B5DDD6AC5D3C}tf78438558_win32</Template>
  <TotalTime>9</TotalTime>
  <Words>399</Words>
  <Application>Microsoft Office PowerPoint</Application>
  <PresentationFormat>Widescreen</PresentationFormat>
  <Paragraphs>58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Sabon Next LT</vt:lpstr>
      <vt:lpstr>Custom</vt:lpstr>
      <vt:lpstr>Fine-Tuning and Inferencing of Llama Model  Intel Unnati Industrial Training Program 2024  by: Richard Abishai</vt:lpstr>
      <vt:lpstr>Problem Statement</vt:lpstr>
      <vt:lpstr>Solution Overview</vt:lpstr>
      <vt:lpstr>Features Offered</vt:lpstr>
      <vt:lpstr>Methodology</vt:lpstr>
      <vt:lpstr>Process Flow</vt:lpstr>
      <vt:lpstr>Technologies Used</vt:lpstr>
      <vt:lpstr>Challenges Faced</vt:lpstr>
      <vt:lpstr>Results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Melvin Mamidi</dc:creator>
  <cp:lastModifiedBy>Melvin Mamidi</cp:lastModifiedBy>
  <cp:revision>1</cp:revision>
  <dcterms:created xsi:type="dcterms:W3CDTF">2024-07-14T16:12:49Z</dcterms:created>
  <dcterms:modified xsi:type="dcterms:W3CDTF">2024-07-14T16:22:11Z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