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BE21A-990C-4DC9-BA6A-4BD32867F901}" type="datetimeFigureOut">
              <a:rPr lang="fr-FR" smtClean="0"/>
              <a:t>27/03/2016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FBEE1-91C1-427E-8445-0344925DC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62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854E4B0-B3D1-4A25-8134-3438E672A3C9}" type="datetime1">
              <a:rPr lang="fr-FR" smtClean="0"/>
              <a:t>27/03/2016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1819B2F-9D3E-434D-BFE6-23134FA363B3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052D-00CC-406C-A728-A8BB885EE202}" type="datetime1">
              <a:rPr lang="fr-FR" smtClean="0"/>
              <a:t>27/03/2016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9B2F-9D3E-434D-BFE6-23134FA363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3393-1ACC-4A99-8082-2D8D671A4516}" type="datetime1">
              <a:rPr lang="fr-FR" smtClean="0"/>
              <a:t>27/03/2016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9B2F-9D3E-434D-BFE6-23134FA363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E887-BC4F-4D51-83D9-6B3F8FEF5F32}" type="datetime1">
              <a:rPr lang="fr-FR" smtClean="0"/>
              <a:t>27/03/2016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9B2F-9D3E-434D-BFE6-23134FA363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A381-570F-4ECA-92B2-0C91EC36A276}" type="datetime1">
              <a:rPr lang="fr-FR" smtClean="0"/>
              <a:t>27/03/2016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9B2F-9D3E-434D-BFE6-23134FA363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1709-5445-4BC1-9DA6-C4097A0D011B}" type="datetime1">
              <a:rPr lang="fr-FR" smtClean="0"/>
              <a:t>27/03/2016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9B2F-9D3E-434D-BFE6-23134FA363B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5294-EF02-4A95-AEAE-64411477ECA6}" type="datetime1">
              <a:rPr lang="fr-FR" smtClean="0"/>
              <a:t>27/03/2016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9B2F-9D3E-434D-BFE6-23134FA363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FD17-9753-40F9-B7C3-03EE65E31212}" type="datetime1">
              <a:rPr lang="fr-FR" smtClean="0"/>
              <a:t>27/03/2016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9B2F-9D3E-434D-BFE6-23134FA363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E37E-5C71-4E6D-9D44-9901CE168D2D}" type="datetime1">
              <a:rPr lang="fr-FR" smtClean="0"/>
              <a:t>27/03/2016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9B2F-9D3E-434D-BFE6-23134FA363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DB3-59D7-469D-A7B9-0AD10A7E871A}" type="datetime1">
              <a:rPr lang="fr-FR" smtClean="0"/>
              <a:t>27/03/2016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9B2F-9D3E-434D-BFE6-23134FA363B3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EA56-73B2-455A-A60B-1D6EC9C9C12A}" type="datetime1">
              <a:rPr lang="fr-FR" smtClean="0"/>
              <a:t>27/03/2016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9B2F-9D3E-434D-BFE6-23134FA363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ADEBB8D-9FF7-44D6-9FE9-A3BCA8DF9FF2}" type="datetime1">
              <a:rPr lang="fr-FR" smtClean="0"/>
              <a:t>27/03/2016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1819B2F-9D3E-434D-BFE6-23134FA363B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600" dirty="0" smtClean="0">
                <a:latin typeface="Constantia" panose="02030602050306030303" pitchFamily="18" charset="0"/>
              </a:rPr>
              <a:t>English Project</a:t>
            </a:r>
            <a:endParaRPr lang="fr-FR" sz="6600" dirty="0">
              <a:latin typeface="Constantia" panose="0203060205030603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282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>
                <a:latin typeface="Constantia" panose="02030602050306030303" pitchFamily="18" charset="0"/>
              </a:rPr>
              <a:t>Zacharie MEHNANA</a:t>
            </a:r>
          </a:p>
          <a:p>
            <a:r>
              <a:rPr lang="fr-FR" dirty="0" smtClean="0">
                <a:latin typeface="Constantia" panose="02030602050306030303" pitchFamily="18" charset="0"/>
              </a:rPr>
              <a:t>Sarah EXBRAYAT</a:t>
            </a:r>
          </a:p>
          <a:p>
            <a:pPr algn="r"/>
            <a:r>
              <a:rPr lang="fr-FR" dirty="0" smtClean="0">
                <a:latin typeface="Constantia" panose="02030602050306030303" pitchFamily="18" charset="0"/>
              </a:rPr>
              <a:t>31/03/2016</a:t>
            </a:r>
            <a:endParaRPr lang="fr-FR" dirty="0">
              <a:latin typeface="Constantia" panose="0203060205030603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3" y="5607549"/>
            <a:ext cx="1571950" cy="716809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6012160" y="6324358"/>
            <a:ext cx="2831592" cy="365125"/>
          </a:xfrm>
        </p:spPr>
        <p:txBody>
          <a:bodyPr/>
          <a:lstStyle/>
          <a:p>
            <a:fld id="{05E82E2C-9B73-4F99-8F7C-9CB5430E1293}" type="slidenum">
              <a:rPr lang="fr-FR" smtClean="0"/>
              <a:t>1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201" y="5607548"/>
            <a:ext cx="1618601" cy="71680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98385" y="3933056"/>
            <a:ext cx="3233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nstantia" panose="02030602050306030303" pitchFamily="18" charset="0"/>
              </a:rPr>
              <a:t>Rediscover your </a:t>
            </a:r>
            <a:r>
              <a:rPr lang="fr-FR" sz="2000" b="1" dirty="0" smtClean="0">
                <a:latin typeface="Constantia" panose="02030602050306030303" pitchFamily="18" charset="0"/>
              </a:rPr>
              <a:t>world !</a:t>
            </a:r>
            <a:endParaRPr lang="fr-FR" sz="2000" b="1" dirty="0">
              <a:latin typeface="Constantia" panose="02030602050306030303" pitchFamily="18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99" y="1306234"/>
            <a:ext cx="3028262" cy="26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752B538-8F98-4D4A-A917-B58733E35CB6}" type="slidenum">
              <a:rPr lang="fr-FR" smtClean="0"/>
              <a:t>10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80661" y="1844824"/>
            <a:ext cx="757357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 for your attention 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553501" y="116632"/>
            <a:ext cx="168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Constantia" panose="02030602050306030303" pitchFamily="18" charset="0"/>
              </a:rPr>
              <a:t>English Project</a:t>
            </a:r>
            <a:endParaRPr lang="fr-FR" dirty="0">
              <a:latin typeface="Constantia" panose="02030602050306030303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93" y="3861048"/>
            <a:ext cx="2853709" cy="243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864096"/>
          </a:xfrm>
        </p:spPr>
        <p:txBody>
          <a:bodyPr/>
          <a:lstStyle/>
          <a:p>
            <a:pPr algn="ctr"/>
            <a:r>
              <a:rPr lang="fr-FR" dirty="0" smtClean="0">
                <a:latin typeface="Constantia" panose="02030602050306030303" pitchFamily="18" charset="0"/>
              </a:rPr>
              <a:t>Introduction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r>
              <a:rPr lang="en-GB" i="1" dirty="0">
                <a:latin typeface="Constantia" panose="02030602050306030303" pitchFamily="18" charset="0"/>
              </a:rPr>
              <a:t>« The limits of my language are the limits of my world. </a:t>
            </a:r>
            <a:r>
              <a:rPr lang="en-GB" i="1" dirty="0" smtClean="0">
                <a:latin typeface="Constantia" panose="02030602050306030303" pitchFamily="18" charset="0"/>
              </a:rPr>
              <a:t>»</a:t>
            </a:r>
          </a:p>
          <a:p>
            <a:pPr marL="68580" indent="0" algn="r">
              <a:buNone/>
            </a:pPr>
            <a:r>
              <a:rPr lang="en-GB" dirty="0">
                <a:latin typeface="Constantia" panose="02030602050306030303" pitchFamily="18" charset="0"/>
              </a:rPr>
              <a:t>Ludwig </a:t>
            </a:r>
            <a:r>
              <a:rPr lang="en-GB" dirty="0" smtClean="0">
                <a:latin typeface="Constantia" panose="02030602050306030303" pitchFamily="18" charset="0"/>
              </a:rPr>
              <a:t>Wittgenstein</a:t>
            </a:r>
          </a:p>
          <a:p>
            <a:pPr marL="68580" indent="0">
              <a:buNone/>
            </a:pPr>
            <a:endParaRPr lang="en-GB" dirty="0">
              <a:latin typeface="Constantia" panose="02030602050306030303" pitchFamily="18" charset="0"/>
            </a:endParaRPr>
          </a:p>
          <a:p>
            <a:pPr marL="68580" indent="0">
              <a:buNone/>
            </a:pPr>
            <a:r>
              <a:rPr lang="en-GB" dirty="0" smtClean="0">
                <a:latin typeface="Constantia" panose="02030602050306030303" pitchFamily="18" charset="0"/>
              </a:rPr>
              <a:t> 	</a:t>
            </a:r>
          </a:p>
          <a:p>
            <a:pPr marL="68580" indent="0" algn="just">
              <a:buNone/>
            </a:pPr>
            <a:r>
              <a:rPr lang="en-GB" dirty="0">
                <a:latin typeface="Constantia" panose="02030602050306030303" pitchFamily="18" charset="0"/>
              </a:rPr>
              <a:t>	</a:t>
            </a:r>
            <a:r>
              <a:rPr lang="en-GB" dirty="0" smtClean="0">
                <a:latin typeface="Constantia" panose="02030602050306030303" pitchFamily="18" charset="0"/>
              </a:rPr>
              <a:t>To </a:t>
            </a:r>
            <a:r>
              <a:rPr lang="en-GB" dirty="0">
                <a:latin typeface="Constantia" panose="02030602050306030303" pitchFamily="18" charset="0"/>
              </a:rPr>
              <a:t>help people improving their level in English, we tried to extend these </a:t>
            </a:r>
            <a:r>
              <a:rPr lang="en-GB" dirty="0" smtClean="0">
                <a:latin typeface="Constantia" panose="02030602050306030303" pitchFamily="18" charset="0"/>
              </a:rPr>
              <a:t>boundaries.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148064" y="6165304"/>
            <a:ext cx="3502152" cy="365125"/>
          </a:xfrm>
        </p:spPr>
        <p:txBody>
          <a:bodyPr/>
          <a:lstStyle/>
          <a:p>
            <a:fld id="{A683CA92-B25B-401C-B841-7E110FDB6A06}" type="slidenum">
              <a:rPr lang="fr-FR" smtClean="0"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53501" y="116632"/>
            <a:ext cx="168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Constantia" panose="02030602050306030303" pitchFamily="18" charset="0"/>
              </a:rPr>
              <a:t>English Project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1470945" y="4509120"/>
            <a:ext cx="489204" cy="290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5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2565995"/>
            <a:ext cx="6777317" cy="2689524"/>
          </a:xfrm>
        </p:spPr>
        <p:txBody>
          <a:bodyPr/>
          <a:lstStyle/>
          <a:p>
            <a:pPr marL="68580" indent="0">
              <a:buNone/>
            </a:pPr>
            <a:r>
              <a:rPr lang="fr-FR" dirty="0" smtClean="0"/>
              <a:t>	 </a:t>
            </a:r>
            <a:r>
              <a:rPr lang="fr-FR" dirty="0" smtClean="0">
                <a:latin typeface="Constantia" panose="02030602050306030303" pitchFamily="18" charset="0"/>
              </a:rPr>
              <a:t>The application</a:t>
            </a:r>
          </a:p>
          <a:p>
            <a:pPr marL="68580" indent="0">
              <a:buNone/>
            </a:pPr>
            <a:endParaRPr lang="fr-FR" dirty="0"/>
          </a:p>
          <a:p>
            <a:pPr marL="68580" indent="0">
              <a:buNone/>
            </a:pPr>
            <a:r>
              <a:rPr lang="en-US" dirty="0" smtClean="0"/>
              <a:t>	 </a:t>
            </a:r>
            <a:r>
              <a:rPr lang="en-US" dirty="0" smtClean="0">
                <a:latin typeface="Constantia" panose="02030602050306030303" pitchFamily="18" charset="0"/>
              </a:rPr>
              <a:t>Demonstration</a:t>
            </a:r>
          </a:p>
          <a:p>
            <a:pPr marL="68580" indent="0">
              <a:buNone/>
            </a:pPr>
            <a:endParaRPr lang="fr-FR" dirty="0"/>
          </a:p>
          <a:p>
            <a:pPr marL="68580" indent="0">
              <a:buNone/>
            </a:pPr>
            <a:r>
              <a:rPr lang="en-US" dirty="0" smtClean="0"/>
              <a:t>	 </a:t>
            </a:r>
            <a:r>
              <a:rPr lang="en-US" dirty="0" smtClean="0">
                <a:latin typeface="Constantia" panose="02030602050306030303" pitchFamily="18" charset="0"/>
              </a:rPr>
              <a:t>Development</a:t>
            </a:r>
          </a:p>
          <a:p>
            <a:pPr marL="68580" indent="0">
              <a:buNone/>
            </a:pPr>
            <a:endParaRPr lang="fr-FR" dirty="0"/>
          </a:p>
          <a:p>
            <a:pPr marL="6858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E039-C01D-4509-AC7F-1D16EDA5715B}" type="slidenum">
              <a:rPr lang="fr-FR" smtClean="0"/>
              <a:t>3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53501" y="116632"/>
            <a:ext cx="168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Constantia" panose="02030602050306030303" pitchFamily="18" charset="0"/>
              </a:rPr>
              <a:t>English Project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033184"/>
          </a:xfrm>
        </p:spPr>
        <p:txBody>
          <a:bodyPr/>
          <a:lstStyle/>
          <a:p>
            <a:pPr algn="ctr"/>
            <a:r>
              <a:rPr lang="fr-FR" dirty="0" smtClean="0">
                <a:latin typeface="Constantia" panose="02030602050306030303" pitchFamily="18" charset="0"/>
              </a:rPr>
              <a:t>Introduction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1470945" y="2706738"/>
            <a:ext cx="489204" cy="290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1470945" y="3570834"/>
            <a:ext cx="489204" cy="290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1470945" y="4434930"/>
            <a:ext cx="489204" cy="290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47231"/>
            <a:ext cx="2993909" cy="22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onstantia" panose="02030602050306030303" pitchFamily="18" charset="0"/>
              </a:rPr>
              <a:t>The </a:t>
            </a:r>
            <a:r>
              <a:rPr lang="en-US" dirty="0" smtClean="0">
                <a:latin typeface="Constantia" panose="02030602050306030303" pitchFamily="18" charset="0"/>
              </a:rPr>
              <a:t>aim</a:t>
            </a:r>
            <a:r>
              <a:rPr lang="fr-FR" dirty="0" smtClean="0">
                <a:latin typeface="Constantia" panose="02030602050306030303" pitchFamily="18" charset="0"/>
              </a:rPr>
              <a:t> : </a:t>
            </a:r>
            <a:r>
              <a:rPr lang="en-GB" dirty="0">
                <a:latin typeface="Constantia" panose="02030602050306030303" pitchFamily="18" charset="0"/>
              </a:rPr>
              <a:t>L</a:t>
            </a:r>
            <a:r>
              <a:rPr lang="en-GB" dirty="0" smtClean="0">
                <a:latin typeface="Constantia" panose="02030602050306030303" pitchFamily="18" charset="0"/>
              </a:rPr>
              <a:t>earning </a:t>
            </a:r>
            <a:r>
              <a:rPr lang="en-GB" dirty="0">
                <a:latin typeface="Constantia" panose="02030602050306030303" pitchFamily="18" charset="0"/>
              </a:rPr>
              <a:t>vocabulary regarding everything that </a:t>
            </a:r>
            <a:r>
              <a:rPr lang="en-GB" dirty="0" smtClean="0">
                <a:latin typeface="Constantia" panose="02030602050306030303" pitchFamily="18" charset="0"/>
              </a:rPr>
              <a:t>surrounds us</a:t>
            </a:r>
          </a:p>
          <a:p>
            <a:pPr algn="just"/>
            <a:endParaRPr lang="en-GB" dirty="0" smtClean="0">
              <a:latin typeface="Constantia" panose="02030602050306030303" pitchFamily="18" charset="0"/>
            </a:endParaRPr>
          </a:p>
          <a:p>
            <a:pPr algn="just"/>
            <a:r>
              <a:rPr lang="en-GB" dirty="0" smtClean="0">
                <a:latin typeface="Constantia" panose="02030602050306030303" pitchFamily="18" charset="0"/>
              </a:rPr>
              <a:t>We </a:t>
            </a:r>
            <a:r>
              <a:rPr lang="en-GB" dirty="0">
                <a:latin typeface="Constantia" panose="02030602050306030303" pitchFamily="18" charset="0"/>
              </a:rPr>
              <a:t>focused on the vocabulary covering home and its surroundings</a:t>
            </a:r>
            <a:endParaRPr lang="en-GB" dirty="0">
              <a:latin typeface="Constantia" panose="02030602050306030303" pitchFamily="18" charset="0"/>
            </a:endParaRPr>
          </a:p>
          <a:p>
            <a:pPr algn="just"/>
            <a:endParaRPr lang="fr-FR" dirty="0" smtClean="0">
              <a:latin typeface="Constantia" panose="02030602050306030303" pitchFamily="18" charset="0"/>
            </a:endParaRPr>
          </a:p>
          <a:p>
            <a:pPr algn="just"/>
            <a:r>
              <a:rPr lang="en-GB" dirty="0">
                <a:latin typeface="Constantia" panose="02030602050306030303" pitchFamily="18" charset="0"/>
              </a:rPr>
              <a:t>The user can move through a virtual world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319ACAF-A8DC-4EBB-B493-76080428C1C1}" type="slidenum">
              <a:rPr lang="fr-FR" smtClean="0"/>
              <a:t>4</a:t>
            </a:fld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1008112"/>
          </a:xfrm>
        </p:spPr>
        <p:txBody>
          <a:bodyPr/>
          <a:lstStyle/>
          <a:p>
            <a:pPr algn="ctr"/>
            <a:r>
              <a:rPr lang="fr-FR" dirty="0" smtClean="0">
                <a:latin typeface="Constantia" panose="02030602050306030303" pitchFamily="18" charset="0"/>
              </a:rPr>
              <a:t>The application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553501" y="116632"/>
            <a:ext cx="168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Constantia" panose="02030602050306030303" pitchFamily="18" charset="0"/>
              </a:rPr>
              <a:t>English Project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onstantia" panose="02030602050306030303" pitchFamily="18" charset="0"/>
              </a:rPr>
              <a:t>The composition of the house :</a:t>
            </a:r>
          </a:p>
          <a:p>
            <a:pPr marL="68580" indent="0">
              <a:buNone/>
            </a:pPr>
            <a:r>
              <a:rPr lang="fr-FR" dirty="0" smtClean="0">
                <a:latin typeface="Constantia" panose="02030602050306030303" pitchFamily="18" charset="0"/>
              </a:rPr>
              <a:t> </a:t>
            </a:r>
          </a:p>
          <a:p>
            <a:pPr lvl="2"/>
            <a:r>
              <a:rPr lang="en-US" dirty="0" smtClean="0">
                <a:latin typeface="Constantia" panose="02030602050306030303" pitchFamily="18" charset="0"/>
              </a:rPr>
              <a:t>A living room</a:t>
            </a:r>
          </a:p>
          <a:p>
            <a:pPr lvl="2"/>
            <a:r>
              <a:rPr lang="en-US" dirty="0" smtClean="0">
                <a:latin typeface="Constantia" panose="02030602050306030303" pitchFamily="18" charset="0"/>
              </a:rPr>
              <a:t>A dining room</a:t>
            </a:r>
          </a:p>
          <a:p>
            <a:pPr lvl="2"/>
            <a:r>
              <a:rPr lang="en-US" dirty="0" smtClean="0">
                <a:latin typeface="Constantia" panose="02030602050306030303" pitchFamily="18" charset="0"/>
              </a:rPr>
              <a:t>A bedroom</a:t>
            </a:r>
          </a:p>
          <a:p>
            <a:pPr lvl="2"/>
            <a:r>
              <a:rPr lang="en-US" dirty="0" smtClean="0">
                <a:latin typeface="Constantia" panose="02030602050306030303" pitchFamily="18" charset="0"/>
              </a:rPr>
              <a:t>A bathroom</a:t>
            </a:r>
          </a:p>
          <a:p>
            <a:pPr lvl="2"/>
            <a:r>
              <a:rPr lang="en-US" dirty="0" smtClean="0">
                <a:latin typeface="Constantia" panose="02030602050306030303" pitchFamily="18" charset="0"/>
              </a:rPr>
              <a:t>A kitchen</a:t>
            </a:r>
          </a:p>
          <a:p>
            <a:pPr lvl="2"/>
            <a:r>
              <a:rPr lang="en-US" dirty="0" smtClean="0">
                <a:latin typeface="Constantia" panose="02030602050306030303" pitchFamily="18" charset="0"/>
              </a:rPr>
              <a:t>An office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5063A03-B9A2-4149-A489-CB91F58553DA}" type="slidenum">
              <a:rPr lang="fr-FR" smtClean="0"/>
              <a:t>5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53501" y="116632"/>
            <a:ext cx="168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Constantia" panose="02030602050306030303" pitchFamily="18" charset="0"/>
              </a:rPr>
              <a:t>English Project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033184"/>
          </a:xfrm>
        </p:spPr>
        <p:txBody>
          <a:bodyPr/>
          <a:lstStyle/>
          <a:p>
            <a:pPr algn="ctr"/>
            <a:r>
              <a:rPr lang="fr-FR" dirty="0" smtClean="0">
                <a:latin typeface="Constantia" panose="02030602050306030303" pitchFamily="18" charset="0"/>
              </a:rPr>
              <a:t>The application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2323652"/>
            <a:ext cx="3816539" cy="3508977"/>
          </a:xfrm>
        </p:spPr>
        <p:txBody>
          <a:bodyPr/>
          <a:lstStyle/>
          <a:p>
            <a:endParaRPr lang="en-US" sz="3200" dirty="0" smtClean="0">
              <a:latin typeface="Constantia" panose="02030602050306030303" pitchFamily="18" charset="0"/>
            </a:endParaRPr>
          </a:p>
          <a:p>
            <a:r>
              <a:rPr lang="en-US" sz="3200" dirty="0" smtClean="0">
                <a:latin typeface="Constantia" panose="02030602050306030303" pitchFamily="18" charset="0"/>
              </a:rPr>
              <a:t>Please try with our glasses!</a:t>
            </a:r>
          </a:p>
          <a:p>
            <a:pPr marL="68580" indent="0">
              <a:buNone/>
            </a:pPr>
            <a:endParaRPr lang="en-US" sz="3200" dirty="0">
              <a:latin typeface="Constantia" panose="02030602050306030303" pitchFamily="18" charset="0"/>
            </a:endParaRPr>
          </a:p>
          <a:p>
            <a:pPr marL="68580" indent="0">
              <a:buNone/>
            </a:pPr>
            <a:endParaRPr lang="en-US" sz="3200" dirty="0">
              <a:latin typeface="Constantia" panose="02030602050306030303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892F397-6289-43DD-8C57-0D5B7D53A8B1}" type="slidenum">
              <a:rPr lang="fr-FR" smtClean="0"/>
              <a:t>6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53501" y="116632"/>
            <a:ext cx="168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Constantia" panose="02030602050306030303" pitchFamily="18" charset="0"/>
              </a:rPr>
              <a:t>English Project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/>
          <a:lstStyle/>
          <a:p>
            <a:pPr algn="ctr"/>
            <a:r>
              <a:rPr lang="en-US" dirty="0" smtClean="0">
                <a:latin typeface="Constantia" panose="02030602050306030303" pitchFamily="18" charset="0"/>
              </a:rPr>
              <a:t>Demonstration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98" y="2276872"/>
            <a:ext cx="3089712" cy="29091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4" y="4437112"/>
            <a:ext cx="1368152" cy="12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420888"/>
            <a:ext cx="7272808" cy="3508977"/>
          </a:xfrm>
        </p:spPr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Graphics</a:t>
            </a:r>
            <a:r>
              <a:rPr lang="fr-FR" dirty="0" smtClean="0">
                <a:latin typeface="Constantia" panose="02030602050306030303" pitchFamily="18" charset="0"/>
              </a:rPr>
              <a:t> : </a:t>
            </a:r>
            <a:r>
              <a:rPr lang="fr-FR" dirty="0" err="1" smtClean="0">
                <a:latin typeface="Constantia" panose="02030602050306030303" pitchFamily="18" charset="0"/>
              </a:rPr>
              <a:t>Unity</a:t>
            </a:r>
            <a:r>
              <a:rPr lang="fr-FR" dirty="0" smtClean="0">
                <a:latin typeface="Constantia" panose="02030602050306030303" pitchFamily="18" charset="0"/>
              </a:rPr>
              <a:t> software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dirty="0" smtClean="0">
                <a:latin typeface="Constantia" panose="02030602050306030303" pitchFamily="18" charset="0"/>
              </a:rPr>
              <a:t>Events : </a:t>
            </a:r>
            <a:r>
              <a:rPr lang="en-US" dirty="0" smtClean="0">
                <a:latin typeface="Constantia" panose="02030602050306030303" pitchFamily="18" charset="0"/>
              </a:rPr>
              <a:t>handled with Events Trigger (language </a:t>
            </a:r>
            <a:r>
              <a:rPr lang="fr-FR" dirty="0" smtClean="0">
                <a:latin typeface="Constantia" panose="02030602050306030303" pitchFamily="18" charset="0"/>
              </a:rPr>
              <a:t>C#)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dirty="0" smtClean="0">
                <a:latin typeface="Constantia" panose="02030602050306030303" pitchFamily="18" charset="0"/>
              </a:rPr>
              <a:t>Camera for smartphones : </a:t>
            </a:r>
            <a:r>
              <a:rPr lang="fr-FR" dirty="0" err="1" smtClean="0">
                <a:latin typeface="Constantia" panose="02030602050306030303" pitchFamily="18" charset="0"/>
              </a:rPr>
              <a:t>Google’s</a:t>
            </a:r>
            <a:r>
              <a:rPr lang="fr-FR" dirty="0" smtClean="0">
                <a:latin typeface="Constantia" panose="02030602050306030303" pitchFamily="18" charset="0"/>
              </a:rPr>
              <a:t> </a:t>
            </a:r>
            <a:r>
              <a:rPr lang="fr-FR" dirty="0" err="1" smtClean="0">
                <a:latin typeface="Constantia" panose="02030602050306030303" pitchFamily="18" charset="0"/>
              </a:rPr>
              <a:t>Demo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A12862E-DA71-4120-BAC2-3170D0FBA22C}" type="slidenum">
              <a:rPr lang="fr-FR" smtClean="0"/>
              <a:t>7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53501" y="116632"/>
            <a:ext cx="168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Constantia" panose="02030602050306030303" pitchFamily="18" charset="0"/>
              </a:rPr>
              <a:t>English Project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61176"/>
          </a:xfrm>
        </p:spPr>
        <p:txBody>
          <a:bodyPr/>
          <a:lstStyle/>
          <a:p>
            <a:pPr algn="ctr"/>
            <a:r>
              <a:rPr lang="en-US" dirty="0" smtClean="0">
                <a:latin typeface="Constantia" panose="02030602050306030303" pitchFamily="18" charset="0"/>
              </a:rPr>
              <a:t>Development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276872"/>
            <a:ext cx="2230072" cy="8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420888"/>
            <a:ext cx="7272808" cy="3508977"/>
          </a:xfrm>
        </p:spPr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Difficulties</a:t>
            </a:r>
            <a:r>
              <a:rPr lang="fr-FR" dirty="0" smtClean="0">
                <a:latin typeface="Constantia" panose="02030602050306030303" pitchFamily="18" charset="0"/>
              </a:rPr>
              <a:t> : 3D-elements are </a:t>
            </a:r>
            <a:r>
              <a:rPr lang="en-US" dirty="0" smtClean="0">
                <a:latin typeface="Constantia" panose="02030602050306030303" pitchFamily="18" charset="0"/>
              </a:rPr>
              <a:t>heavy</a:t>
            </a:r>
            <a:r>
              <a:rPr lang="fr-FR" dirty="0" smtClean="0">
                <a:latin typeface="Constantia" panose="02030602050306030303" pitchFamily="18" charset="0"/>
              </a:rPr>
              <a:t> and </a:t>
            </a:r>
            <a:r>
              <a:rPr lang="en-US" dirty="0" smtClean="0">
                <a:latin typeface="Constantia" panose="02030602050306030303" pitchFamily="18" charset="0"/>
              </a:rPr>
              <a:t>require</a:t>
            </a:r>
            <a:r>
              <a:rPr lang="fr-FR" dirty="0" smtClean="0">
                <a:latin typeface="Constantia" panose="02030602050306030303" pitchFamily="18" charset="0"/>
              </a:rPr>
              <a:t> power</a:t>
            </a:r>
          </a:p>
          <a:p>
            <a:pPr marL="68580" indent="0">
              <a:buNone/>
            </a:pPr>
            <a:r>
              <a:rPr lang="fr-FR" dirty="0">
                <a:latin typeface="Constantia" panose="02030602050306030303" pitchFamily="18" charset="0"/>
              </a:rPr>
              <a:t>	</a:t>
            </a:r>
            <a:r>
              <a:rPr lang="fr-FR" dirty="0" smtClean="0">
                <a:latin typeface="Constantia" panose="02030602050306030303" pitchFamily="18" charset="0"/>
              </a:rPr>
              <a:t>	Not </a:t>
            </a:r>
            <a:r>
              <a:rPr lang="en-US" dirty="0" smtClean="0">
                <a:latin typeface="Constantia" panose="02030602050306030303" pitchFamily="18" charset="0"/>
              </a:rPr>
              <a:t>enough</a:t>
            </a:r>
            <a:r>
              <a:rPr lang="fr-FR" dirty="0" smtClean="0">
                <a:latin typeface="Constantia" panose="02030602050306030303" pitchFamily="18" charset="0"/>
              </a:rPr>
              <a:t> time </a:t>
            </a:r>
            <a:endParaRPr lang="fr-FR" dirty="0">
              <a:latin typeface="Constantia" panose="02030602050306030303" pitchFamily="18" charset="0"/>
            </a:endParaRPr>
          </a:p>
          <a:p>
            <a:endParaRPr lang="fr-FR" dirty="0" smtClean="0">
              <a:latin typeface="Constantia" panose="02030602050306030303" pitchFamily="18" charset="0"/>
            </a:endParaRPr>
          </a:p>
          <a:p>
            <a:r>
              <a:rPr lang="en-US" dirty="0" smtClean="0">
                <a:latin typeface="Constantia" panose="02030602050306030303" pitchFamily="18" charset="0"/>
              </a:rPr>
              <a:t>Enhancements</a:t>
            </a:r>
            <a:r>
              <a:rPr lang="fr-FR" dirty="0" smtClean="0">
                <a:latin typeface="Constantia" panose="02030602050306030303" pitchFamily="18" charset="0"/>
              </a:rPr>
              <a:t> :</a:t>
            </a:r>
          </a:p>
          <a:p>
            <a:pPr lvl="2"/>
            <a:r>
              <a:rPr lang="fr-FR" dirty="0" smtClean="0">
                <a:latin typeface="Constantia" panose="02030602050306030303" pitchFamily="18" charset="0"/>
              </a:rPr>
              <a:t>More </a:t>
            </a:r>
            <a:r>
              <a:rPr lang="en-US" dirty="0" smtClean="0">
                <a:latin typeface="Constantia" panose="02030602050306030303" pitchFamily="18" charset="0"/>
              </a:rPr>
              <a:t>rooms</a:t>
            </a:r>
            <a:r>
              <a:rPr lang="fr-FR" dirty="0" smtClean="0">
                <a:latin typeface="Constantia" panose="02030602050306030303" pitchFamily="18" charset="0"/>
              </a:rPr>
              <a:t> : a garage, a </a:t>
            </a:r>
            <a:r>
              <a:rPr lang="en-US" dirty="0" smtClean="0">
                <a:latin typeface="Constantia" panose="02030602050306030303" pitchFamily="18" charset="0"/>
              </a:rPr>
              <a:t>garden</a:t>
            </a:r>
            <a:r>
              <a:rPr lang="fr-FR" dirty="0" smtClean="0">
                <a:latin typeface="Constantia" panose="02030602050306030303" pitchFamily="18" charset="0"/>
              </a:rPr>
              <a:t>… </a:t>
            </a:r>
          </a:p>
          <a:p>
            <a:pPr lvl="2"/>
            <a:r>
              <a:rPr lang="en-US" dirty="0" smtClean="0">
                <a:latin typeface="Constantia" panose="02030602050306030303" pitchFamily="18" charset="0"/>
              </a:rPr>
              <a:t>Two game play modes </a:t>
            </a:r>
            <a:r>
              <a:rPr lang="fr-FR" dirty="0" smtClean="0">
                <a:latin typeface="Constantia" panose="02030602050306030303" pitchFamily="18" charset="0"/>
              </a:rPr>
              <a:t>: an </a:t>
            </a:r>
            <a:r>
              <a:rPr lang="en-US" dirty="0" smtClean="0">
                <a:latin typeface="Constantia" panose="02030602050306030303" pitchFamily="18" charset="0"/>
              </a:rPr>
              <a:t>educational</a:t>
            </a:r>
            <a:r>
              <a:rPr lang="fr-FR" dirty="0" smtClean="0">
                <a:latin typeface="Constantia" panose="02030602050306030303" pitchFamily="18" charset="0"/>
              </a:rPr>
              <a:t> </a:t>
            </a:r>
            <a:r>
              <a:rPr lang="en-US" dirty="0" smtClean="0">
                <a:latin typeface="Constantia" panose="02030602050306030303" pitchFamily="18" charset="0"/>
              </a:rPr>
              <a:t>approach and an interacting approach</a:t>
            </a:r>
          </a:p>
          <a:p>
            <a:pPr lvl="2"/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A12862E-DA71-4120-BAC2-3170D0FBA22C}" type="slidenum">
              <a:rPr lang="fr-FR" smtClean="0"/>
              <a:t>8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53501" y="116632"/>
            <a:ext cx="168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Constantia" panose="02030602050306030303" pitchFamily="18" charset="0"/>
              </a:rPr>
              <a:t>English Project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61176"/>
          </a:xfrm>
        </p:spPr>
        <p:txBody>
          <a:bodyPr/>
          <a:lstStyle/>
          <a:p>
            <a:pPr algn="ctr"/>
            <a:r>
              <a:rPr lang="en-US" dirty="0" smtClean="0">
                <a:latin typeface="Constantia" panose="02030602050306030303" pitchFamily="18" charset="0"/>
              </a:rPr>
              <a:t>Development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2195736" y="3354983"/>
            <a:ext cx="489204" cy="290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14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W</a:t>
            </a:r>
            <a:r>
              <a:rPr lang="en-US" dirty="0" smtClean="0">
                <a:latin typeface="Constantia" panose="02030602050306030303" pitchFamily="18" charset="0"/>
              </a:rPr>
              <a:t>e remember : </a:t>
            </a:r>
          </a:p>
          <a:p>
            <a:pPr lvl="2"/>
            <a:r>
              <a:rPr lang="en-US" dirty="0">
                <a:latin typeface="Constantia" panose="02030602050306030303" pitchFamily="18" charset="0"/>
              </a:rPr>
              <a:t>50% of what we see and hear at the same time</a:t>
            </a:r>
          </a:p>
          <a:p>
            <a:pPr lvl="2"/>
            <a:r>
              <a:rPr lang="en-US" dirty="0">
                <a:latin typeface="Constantia" panose="02030602050306030303" pitchFamily="18" charset="0"/>
              </a:rPr>
              <a:t> 90% of what involves </a:t>
            </a:r>
            <a:r>
              <a:rPr lang="en-US" dirty="0" smtClean="0">
                <a:latin typeface="Constantia" panose="02030602050306030303" pitchFamily="18" charset="0"/>
              </a:rPr>
              <a:t>us</a:t>
            </a:r>
          </a:p>
          <a:p>
            <a:pPr lvl="2"/>
            <a:endParaRPr lang="en-US" dirty="0">
              <a:latin typeface="Constantia" panose="02030602050306030303" pitchFamily="18" charset="0"/>
            </a:endParaRPr>
          </a:p>
          <a:p>
            <a:pPr lvl="2"/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 smtClean="0">
                <a:latin typeface="Constantia" panose="02030602050306030303" pitchFamily="18" charset="0"/>
              </a:rPr>
              <a:t>This project : a good opportunity to discover 3D-graphics and to learn new vocabulary</a:t>
            </a:r>
            <a:endParaRPr lang="en-US" dirty="0">
              <a:latin typeface="Constantia" panose="02030602050306030303" pitchFamily="18" charset="0"/>
            </a:endParaRPr>
          </a:p>
          <a:p>
            <a:endParaRPr lang="en-US" dirty="0" smtClean="0">
              <a:latin typeface="Constantia" panose="02030602050306030303" pitchFamily="18" charset="0"/>
            </a:endParaRPr>
          </a:p>
          <a:p>
            <a:endParaRPr lang="en-US" dirty="0" smtClean="0">
              <a:latin typeface="Constantia" panose="02030602050306030303" pitchFamily="18" charset="0"/>
            </a:endParaRPr>
          </a:p>
          <a:p>
            <a:pPr lvl="2"/>
            <a:endParaRPr lang="en-US" dirty="0" smtClean="0">
              <a:latin typeface="Constantia" panose="02030602050306030303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EC2C5D9-E0E8-402F-B631-F04847A76F97}" type="slidenum">
              <a:rPr lang="fr-FR" smtClean="0"/>
              <a:t>9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53501" y="116632"/>
            <a:ext cx="168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Constantia" panose="02030602050306030303" pitchFamily="18" charset="0"/>
              </a:rPr>
              <a:t>English Project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033184"/>
          </a:xfrm>
        </p:spPr>
        <p:txBody>
          <a:bodyPr/>
          <a:lstStyle/>
          <a:p>
            <a:pPr algn="ctr"/>
            <a:r>
              <a:rPr lang="en-US" dirty="0" smtClean="0">
                <a:latin typeface="Constantia" panose="02030602050306030303" pitchFamily="18" charset="0"/>
              </a:rPr>
              <a:t>Conclusion</a:t>
            </a:r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Personnalisé 1">
      <a:dk1>
        <a:srgbClr val="FFFFFF"/>
      </a:dk1>
      <a:lt1>
        <a:srgbClr val="747254"/>
      </a:lt1>
      <a:dk2>
        <a:srgbClr val="DDDCD0"/>
      </a:dk2>
      <a:lt2>
        <a:srgbClr val="3E3C2D"/>
      </a:lt2>
      <a:accent1>
        <a:srgbClr val="00B0F0"/>
      </a:accent1>
      <a:accent2>
        <a:srgbClr val="005878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404</TotalTime>
  <Words>174</Words>
  <Application>Microsoft Office PowerPoint</Application>
  <PresentationFormat>Affichage à l'écran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Austin</vt:lpstr>
      <vt:lpstr>English Project</vt:lpstr>
      <vt:lpstr>Introduction</vt:lpstr>
      <vt:lpstr>Introduction</vt:lpstr>
      <vt:lpstr>The application</vt:lpstr>
      <vt:lpstr>The application</vt:lpstr>
      <vt:lpstr>Demonstration</vt:lpstr>
      <vt:lpstr>Development</vt:lpstr>
      <vt:lpstr>Development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</dc:creator>
  <cp:lastModifiedBy>Sarah</cp:lastModifiedBy>
  <cp:revision>18</cp:revision>
  <dcterms:created xsi:type="dcterms:W3CDTF">2016-03-27T09:32:24Z</dcterms:created>
  <dcterms:modified xsi:type="dcterms:W3CDTF">2016-03-27T16:16:44Z</dcterms:modified>
</cp:coreProperties>
</file>