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A85F-B8AA-5845-A162-EA2101A9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009F8-3FC3-AC4A-928F-57CC6B86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DD65-026F-9B42-879A-553ED67B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21EC-CD7C-3E4A-B79B-BDD08471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7FF-195D-EE47-A165-8EB010DB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385F-4B76-0442-9BFC-E1D6DBD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B94B-2826-6643-924E-14EC49D0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655A-2723-304E-971F-1B4F4559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E756-0268-D247-9604-411C824F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041D-491B-4145-97FD-683942DE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9DCA5-3FA1-BA49-8F17-750E198E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14B2E-75A4-9B46-B563-91F25AC39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DB31-B00B-9C43-A181-648C7571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9FF-FAF2-484F-9472-8AB19073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B16E-E5EF-424B-BB64-DB3C03D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B25F-202E-E44D-8015-E6E5852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E957-56A8-E341-89AA-B9C8EA9A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D6D4-57AA-D44B-8C4B-2B63879D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83B8-52A0-E845-9CE2-F6CA897C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6441-8879-6149-9AF2-ACC4E15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741-FB2F-054E-AB10-CCDA8D86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BC6F-0230-0D40-9ABF-FBF7710C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5F7B-EC09-6940-A758-3791CD01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029A-D264-9A4C-A8B9-1BE8A55D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8370-4CF0-F449-9FDF-CF78AE2F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C292-BF08-3C48-B169-9A419011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A27F-79EC-2B42-B6A5-E3E8C0EA7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DBD7-9436-3548-8B80-6E513220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9CBA-ACFA-5543-838D-1C983BA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0EC2-7DF1-C44B-AEE1-4735BB0D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966A-6669-524C-B981-E800B587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6FF5-1372-8B43-8A26-D7CD5A73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7CE4-D6C5-6448-910E-4DD59311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97DE-1B2B-0A4C-BBE6-1E1D181C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CBC38-333C-1C42-9C03-DFAC236C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2C776-FA06-1D47-95EF-0D56E6A21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1D2C-93FA-7244-9327-3D1AA76C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E6893-8608-3A4F-AAED-1B93231A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C75F3-EDE9-E242-80E9-C6EE13D7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29A5-827F-584E-9995-3C508C7E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E0B47-F8E4-2A4E-AD32-2C1E08F0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EE1B-1C36-B04D-9E8B-0AC49089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3E4A-4142-B049-A73D-8FED4E6A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D390-EC8E-CC42-BF00-7502D10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6DFA7-CAB7-8B48-97B8-FDD82042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2DCB-A559-0247-BBC7-D965C0B7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F8B-6552-D745-A62C-FFF66E36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1CAB-04E9-1C4E-92BD-1F2E2069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D7656-8542-A44C-9C7C-6C5C4B47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FF9D-9D54-E94F-90E2-6EEEC940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C1DC-C9CE-6243-B5FB-79600A8A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6253-E3D7-034A-8EFA-E89CACAE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E81-A1C9-A94B-810B-75CED131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DF2ED-6D88-6948-8F04-643FB7004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3AB6-DB44-D94D-BD10-CAF07C3B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9935-BB04-E14B-98ED-CB5007F1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944E-C1FC-4E41-A828-B1274D88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F409-A1CE-5442-90EB-5A84365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95B4E-28DF-2347-A55E-EE9CC92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94DAD-23DB-1B43-80FB-722D9D54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BA04-767B-AD44-BFB4-835ACAA9B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7CCD-7F8E-FB47-9103-E84C0EC2005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F1CB-7EDE-2743-AC56-62346B75D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54C1-0369-3848-8045-A82759A79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DBF5-7C1F-9744-959F-E920F47C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DC5A-76B9-6B4E-988C-AA095AB3E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Thrasio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BF979-68C0-2347-A590-DB367C3E5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March 2, 2020</a:t>
            </a:r>
          </a:p>
        </p:txBody>
      </p:sp>
    </p:spTree>
    <p:extLst>
      <p:ext uri="{BB962C8B-B14F-4D97-AF65-F5344CB8AC3E}">
        <p14:creationId xmlns:p14="http://schemas.microsoft.com/office/powerpoint/2010/main" val="9019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886-2EB4-7642-82E0-4AA58A49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625-4506-9746-8A95-29B12860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are interested in determining which SKUs will be most sensitive to PPC spend* in the next month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particular, we want to know: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accurate a forecasting model can we develop to predict one month into the future, at the SKU level, given historical sales and PPC spend?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this forecasting model, what is the expected predictive performance for Organic and PPC sales separately, for groups of SKUs with different degrees of missingness, and overall?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this forecasting model, which SKUs are likely to yield the highest increase in PPC units in response to a small change in PPC spend, in aggregate?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this forecasting model, for each SKU, what is the expected percentage change in PPC units associated with a 1% increase in PPC spend?</a:t>
            </a:r>
          </a:p>
        </p:txBody>
      </p:sp>
    </p:spTree>
    <p:extLst>
      <p:ext uri="{BB962C8B-B14F-4D97-AF65-F5344CB8AC3E}">
        <p14:creationId xmlns:p14="http://schemas.microsoft.com/office/powerpoint/2010/main" val="1021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886-2EB4-7642-82E0-4AA58A49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625-4506-9746-8A95-29B12860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Aggregate historical data to the month-SKU level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Record missingness for each SKU by month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Classify each SKU into missingness groups: high (&gt;70%), medium (between 30% and 70%) and low (below 30%)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target variable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Since the magnitude of the “Units” columns varies substantially both among the SKUs and between Organic and PPC sales, we choose the natural log transformation of Units as the target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transformation will prevent a model from “preferencing” the high-volume SKUs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feature to reflect PPC spend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particular interest is the impact of PPC spend on PPC Units. Since the 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PPC_Cost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column reflects the total PPC units, we need to factor out PPC units to avoid target leakage in our models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Ideally, we’d have PPC spend per click in our data. However, since this is absent, we choose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PPC spend per (PPC) unit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a proxy. The logic is that assuming the number of clicks per unit for a given SKU is relatively stable, the PPC spend per click will be roughly a fixed proportion of PPC spend per unit.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reflect PPC spend in the model, we use the log transformation of PPC spend per unit as a feature</a:t>
            </a:r>
          </a:p>
        </p:txBody>
      </p:sp>
    </p:spTree>
    <p:extLst>
      <p:ext uri="{BB962C8B-B14F-4D97-AF65-F5344CB8AC3E}">
        <p14:creationId xmlns:p14="http://schemas.microsoft.com/office/powerpoint/2010/main" val="252304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886-2EB4-7642-82E0-4AA58A49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625-4506-9746-8A95-29B12860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Reshape data for modeling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Since we are interested in predicting both Organic and PPC units separately, we choose to reshape the aggregated data such that there is one “Units” column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addition, we add the variable 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sale_type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which indicates either Organic or PPC sales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 further EDA and hypothesize/generate features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training/validation/testing sets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first X months as training, next X months as validation, next X months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as test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naïve model training set and iterate to improve performance on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6863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F90-0851-1B48-8229-21ED95F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DA6D-5EA2-0B49-8EF4-908BA498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021" y="1825625"/>
            <a:ext cx="2582778" cy="4202196"/>
          </a:xfrm>
        </p:spPr>
        <p:txBody>
          <a:bodyPr>
            <a:normAutofit/>
          </a:bodyPr>
          <a:lstStyle/>
          <a:p>
            <a:r>
              <a:rPr lang="en-US" sz="1800" dirty="0"/>
              <a:t>There is significant missingness in the dataset</a:t>
            </a:r>
          </a:p>
          <a:p>
            <a:r>
              <a:rPr lang="en-US" sz="1800" dirty="0"/>
              <a:t>To account for this, we aggregate to the month level for each SKU and create a variable to track the percentage of missing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E6EE8-CB0E-E649-B219-3773C69A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2919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9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Thrasio Case Study</vt:lpstr>
      <vt:lpstr>Problem Statement</vt:lpstr>
      <vt:lpstr>Approach</vt:lpstr>
      <vt:lpstr>Approach</vt:lpstr>
      <vt:lpstr>Appendix - missingness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Thrasio Case Study</dc:title>
  <dc:creator>Zachary Armentrout</dc:creator>
  <cp:lastModifiedBy>Zachary Armentrout</cp:lastModifiedBy>
  <cp:revision>16</cp:revision>
  <dcterms:created xsi:type="dcterms:W3CDTF">2020-03-02T21:26:45Z</dcterms:created>
  <dcterms:modified xsi:type="dcterms:W3CDTF">2020-03-02T23:07:39Z</dcterms:modified>
</cp:coreProperties>
</file>