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 Medium"/>
      <p:regular r:id="rId8"/>
      <p:bold r:id="rId9"/>
      <p:italic r:id="rId10"/>
      <p:boldItalic r:id="rId11"/>
    </p:embeddedFon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  <p:embeddedFont>
      <p:font typeface="Roboto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font" Target="fonts/RobotoMedium-boldItalic.fntdata"/><Relationship Id="rId10" Type="http://schemas.openxmlformats.org/officeDocument/2006/relationships/font" Target="fonts/RobotoMedium-italic.fntdata"/><Relationship Id="rId21" Type="http://schemas.openxmlformats.org/officeDocument/2006/relationships/font" Target="fonts/RobotoLight-boldItalic.fntdata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Medium-bold.fntdata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daf528896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1daf528896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8E7DB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>
                <a:latin typeface="Roboto Medium"/>
                <a:ea typeface="Roboto Medium"/>
                <a:cs typeface="Roboto Medium"/>
                <a:sym typeface="Roboto Medium"/>
              </a:rPr>
              <a:t>Comment Corner</a:t>
            </a:r>
            <a:endParaRPr b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Roboto Light"/>
                <a:ea typeface="Roboto Light"/>
                <a:cs typeface="Roboto Light"/>
                <a:sym typeface="Roboto Light"/>
              </a:rPr>
              <a:t>A project by Genevieve Couture, Payton Gilbertson, Liam Gulak, Yunseok Kim, &amp; Zachary Huber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25" y="328955"/>
            <a:ext cx="1592061" cy="1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