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sldIdLst>
    <p:sldId id="306" r:id="rId5"/>
    <p:sldId id="307" r:id="rId6"/>
    <p:sldId id="314" r:id="rId7"/>
    <p:sldId id="315" r:id="rId8"/>
    <p:sldId id="316" r:id="rId9"/>
    <p:sldId id="318" r:id="rId10"/>
    <p:sldId id="317" r:id="rId11"/>
    <p:sldId id="319" r:id="rId12"/>
    <p:sldId id="320" r:id="rId13"/>
    <p:sldId id="323" r:id="rId14"/>
    <p:sldId id="325" r:id="rId15"/>
    <p:sldId id="326" r:id="rId16"/>
    <p:sldId id="328" r:id="rId17"/>
    <p:sldId id="329" r:id="rId18"/>
    <p:sldId id="331" r:id="rId19"/>
    <p:sldId id="332" r:id="rId20"/>
    <p:sldId id="333" r:id="rId21"/>
    <p:sldId id="334" r:id="rId22"/>
    <p:sldId id="335" r:id="rId23"/>
    <p:sldId id="336" r:id="rId24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FF00"/>
    <a:srgbClr val="FF9022"/>
    <a:srgbClr val="814DFF"/>
    <a:srgbClr val="7F7F7F"/>
    <a:srgbClr val="FF1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57BEE-DD85-4089-914A-B3854725B5F7}" v="91" dt="2022-12-09T11:51:5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114" y="18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ber, Zachary E" userId="8f92c669-d131-46fa-a090-15bfd9f90868" providerId="ADAL" clId="{74557BEE-DD85-4089-914A-B3854725B5F7}"/>
    <pc:docChg chg="undo custSel addSld delSld modSld sldOrd">
      <pc:chgData name="Graber, Zachary E" userId="8f92c669-d131-46fa-a090-15bfd9f90868" providerId="ADAL" clId="{74557BEE-DD85-4089-914A-B3854725B5F7}" dt="2022-12-09T12:33:45.434" v="2933" actId="20577"/>
      <pc:docMkLst>
        <pc:docMk/>
      </pc:docMkLst>
      <pc:sldChg chg="modSp mod">
        <pc:chgData name="Graber, Zachary E" userId="8f92c669-d131-46fa-a090-15bfd9f90868" providerId="ADAL" clId="{74557BEE-DD85-4089-914A-B3854725B5F7}" dt="2022-12-09T12:33:45.434" v="2933" actId="20577"/>
        <pc:sldMkLst>
          <pc:docMk/>
          <pc:sldMk cId="114769864" sldId="306"/>
        </pc:sldMkLst>
        <pc:spChg chg="mod">
          <ac:chgData name="Graber, Zachary E" userId="8f92c669-d131-46fa-a090-15bfd9f90868" providerId="ADAL" clId="{74557BEE-DD85-4089-914A-B3854725B5F7}" dt="2022-12-09T12:33:45.434" v="2933" actId="20577"/>
          <ac:spMkLst>
            <pc:docMk/>
            <pc:sldMk cId="114769864" sldId="306"/>
            <ac:spMk id="3" creationId="{A5F14073-9F68-4B7E-A576-26899D58C7A9}"/>
          </ac:spMkLst>
        </pc:spChg>
      </pc:sldChg>
      <pc:sldChg chg="del">
        <pc:chgData name="Graber, Zachary E" userId="8f92c669-d131-46fa-a090-15bfd9f90868" providerId="ADAL" clId="{74557BEE-DD85-4089-914A-B3854725B5F7}" dt="2022-12-09T11:53:24.574" v="2662" actId="47"/>
        <pc:sldMkLst>
          <pc:docMk/>
          <pc:sldMk cId="927313156" sldId="312"/>
        </pc:sldMkLst>
      </pc:sldChg>
      <pc:sldChg chg="addSp delSp modSp new del mod">
        <pc:chgData name="Graber, Zachary E" userId="8f92c669-d131-46fa-a090-15bfd9f90868" providerId="ADAL" clId="{74557BEE-DD85-4089-914A-B3854725B5F7}" dt="2022-12-09T09:42:20.880" v="23" actId="47"/>
        <pc:sldMkLst>
          <pc:docMk/>
          <pc:sldMk cId="3774566462" sldId="321"/>
        </pc:sldMkLst>
        <pc:spChg chg="del">
          <ac:chgData name="Graber, Zachary E" userId="8f92c669-d131-46fa-a090-15bfd9f90868" providerId="ADAL" clId="{74557BEE-DD85-4089-914A-B3854725B5F7}" dt="2022-12-09T09:38:26.349" v="14" actId="478"/>
          <ac:spMkLst>
            <pc:docMk/>
            <pc:sldMk cId="3774566462" sldId="321"/>
            <ac:spMk id="2" creationId="{4113D6E7-41FE-BC60-1B32-02A5C193A05E}"/>
          </ac:spMkLst>
        </pc:spChg>
        <pc:spChg chg="del">
          <ac:chgData name="Graber, Zachary E" userId="8f92c669-d131-46fa-a090-15bfd9f90868" providerId="ADAL" clId="{74557BEE-DD85-4089-914A-B3854725B5F7}" dt="2022-12-09T09:38:27.152" v="15" actId="478"/>
          <ac:spMkLst>
            <pc:docMk/>
            <pc:sldMk cId="3774566462" sldId="321"/>
            <ac:spMk id="3" creationId="{903B7F9D-F2A7-B4A1-FA12-56D3D81D579F}"/>
          </ac:spMkLst>
        </pc:spChg>
        <pc:spChg chg="del">
          <ac:chgData name="Graber, Zachary E" userId="8f92c669-d131-46fa-a090-15bfd9f90868" providerId="ADAL" clId="{74557BEE-DD85-4089-914A-B3854725B5F7}" dt="2022-12-09T09:38:30.224" v="16" actId="478"/>
          <ac:spMkLst>
            <pc:docMk/>
            <pc:sldMk cId="3774566462" sldId="321"/>
            <ac:spMk id="4" creationId="{1C7DD8F9-2903-B7D3-C33E-9EA668C23276}"/>
          </ac:spMkLst>
        </pc:spChg>
        <pc:graphicFrameChg chg="add del mod">
          <ac:chgData name="Graber, Zachary E" userId="8f92c669-d131-46fa-a090-15bfd9f90868" providerId="ADAL" clId="{74557BEE-DD85-4089-914A-B3854725B5F7}" dt="2022-12-09T09:41:44.307" v="22" actId="478"/>
          <ac:graphicFrameMkLst>
            <pc:docMk/>
            <pc:sldMk cId="3774566462" sldId="321"/>
            <ac:graphicFrameMk id="5" creationId="{53E0BCCF-39DE-F815-73F3-7B31C74D7F15}"/>
          </ac:graphicFrameMkLst>
        </pc:graphicFrameChg>
      </pc:sldChg>
      <pc:sldChg chg="modSp new del mod">
        <pc:chgData name="Graber, Zachary E" userId="8f92c669-d131-46fa-a090-15bfd9f90868" providerId="ADAL" clId="{74557BEE-DD85-4089-914A-B3854725B5F7}" dt="2022-12-09T09:58:53.611" v="412" actId="47"/>
        <pc:sldMkLst>
          <pc:docMk/>
          <pc:sldMk cId="1680061587" sldId="322"/>
        </pc:sldMkLst>
        <pc:spChg chg="mod">
          <ac:chgData name="Graber, Zachary E" userId="8f92c669-d131-46fa-a090-15bfd9f90868" providerId="ADAL" clId="{74557BEE-DD85-4089-914A-B3854725B5F7}" dt="2022-12-09T09:21:01.460" v="13" actId="20577"/>
          <ac:spMkLst>
            <pc:docMk/>
            <pc:sldMk cId="1680061587" sldId="322"/>
            <ac:spMk id="2" creationId="{EB31DC6C-7BA2-3B3C-A272-9F526D9F2BD8}"/>
          </ac:spMkLst>
        </pc:spChg>
        <pc:spChg chg="mod">
          <ac:chgData name="Graber, Zachary E" userId="8f92c669-d131-46fa-a090-15bfd9f90868" providerId="ADAL" clId="{74557BEE-DD85-4089-914A-B3854725B5F7}" dt="2022-12-09T09:49:21.404" v="92" actId="20577"/>
          <ac:spMkLst>
            <pc:docMk/>
            <pc:sldMk cId="1680061587" sldId="322"/>
            <ac:spMk id="3" creationId="{B6607B32-1C23-6E4A-6EAA-58D989D2800C}"/>
          </ac:spMkLst>
        </pc:spChg>
      </pc:sldChg>
      <pc:sldChg chg="addSp delSp modSp new mod">
        <pc:chgData name="Graber, Zachary E" userId="8f92c669-d131-46fa-a090-15bfd9f90868" providerId="ADAL" clId="{74557BEE-DD85-4089-914A-B3854725B5F7}" dt="2022-12-09T10:44:11.161" v="1034" actId="14100"/>
        <pc:sldMkLst>
          <pc:docMk/>
          <pc:sldMk cId="2100044876" sldId="323"/>
        </pc:sldMkLst>
        <pc:spChg chg="del mod">
          <ac:chgData name="Graber, Zachary E" userId="8f92c669-d131-46fa-a090-15bfd9f90868" providerId="ADAL" clId="{74557BEE-DD85-4089-914A-B3854725B5F7}" dt="2022-12-09T10:43:27.400" v="1029" actId="478"/>
          <ac:spMkLst>
            <pc:docMk/>
            <pc:sldMk cId="2100044876" sldId="323"/>
            <ac:spMk id="2" creationId="{14CAD192-9526-7176-CB7D-76F1C0F6420E}"/>
          </ac:spMkLst>
        </pc:spChg>
        <pc:spChg chg="mod">
          <ac:chgData name="Graber, Zachary E" userId="8f92c669-d131-46fa-a090-15bfd9f90868" providerId="ADAL" clId="{74557BEE-DD85-4089-914A-B3854725B5F7}" dt="2022-12-09T10:44:11.161" v="1034" actId="14100"/>
          <ac:spMkLst>
            <pc:docMk/>
            <pc:sldMk cId="2100044876" sldId="323"/>
            <ac:spMk id="3" creationId="{2A1FDE87-4B5A-5A74-82E9-9E1BC92CFF87}"/>
          </ac:spMkLst>
        </pc:spChg>
        <pc:spChg chg="add del mod">
          <ac:chgData name="Graber, Zachary E" userId="8f92c669-d131-46fa-a090-15bfd9f90868" providerId="ADAL" clId="{74557BEE-DD85-4089-914A-B3854725B5F7}" dt="2022-12-09T10:43:29.609" v="1030" actId="478"/>
          <ac:spMkLst>
            <pc:docMk/>
            <pc:sldMk cId="2100044876" sldId="323"/>
            <ac:spMk id="5" creationId="{A51F112D-1AD9-5EA6-D27D-72A759BB21DC}"/>
          </ac:spMkLst>
        </pc:spChg>
        <pc:graphicFrameChg chg="add mod">
          <ac:chgData name="Graber, Zachary E" userId="8f92c669-d131-46fa-a090-15bfd9f90868" providerId="ADAL" clId="{74557BEE-DD85-4089-914A-B3854725B5F7}" dt="2022-12-09T10:43:52.595" v="1033" actId="14100"/>
          <ac:graphicFrameMkLst>
            <pc:docMk/>
            <pc:sldMk cId="2100044876" sldId="323"/>
            <ac:graphicFrameMk id="6" creationId="{AD5928ED-364A-CD79-EB23-22FB21554F29}"/>
          </ac:graphicFrameMkLst>
        </pc:graphicFrameChg>
      </pc:sldChg>
      <pc:sldChg chg="modSp new del mod">
        <pc:chgData name="Graber, Zachary E" userId="8f92c669-d131-46fa-a090-15bfd9f90868" providerId="ADAL" clId="{74557BEE-DD85-4089-914A-B3854725B5F7}" dt="2022-12-09T09:50:05.369" v="109" actId="47"/>
        <pc:sldMkLst>
          <pc:docMk/>
          <pc:sldMk cId="1475978406" sldId="324"/>
        </pc:sldMkLst>
        <pc:spChg chg="mod">
          <ac:chgData name="Graber, Zachary E" userId="8f92c669-d131-46fa-a090-15bfd9f90868" providerId="ADAL" clId="{74557BEE-DD85-4089-914A-B3854725B5F7}" dt="2022-12-09T09:49:43.445" v="105" actId="20577"/>
          <ac:spMkLst>
            <pc:docMk/>
            <pc:sldMk cId="1475978406" sldId="324"/>
            <ac:spMk id="3" creationId="{0236734C-B63A-BE99-8C35-5409C2AFD7A4}"/>
          </ac:spMkLst>
        </pc:spChg>
      </pc:sldChg>
      <pc:sldChg chg="addSp delSp modSp add mod ord">
        <pc:chgData name="Graber, Zachary E" userId="8f92c669-d131-46fa-a090-15bfd9f90868" providerId="ADAL" clId="{74557BEE-DD85-4089-914A-B3854725B5F7}" dt="2022-12-09T09:59:08.493" v="415" actId="1076"/>
        <pc:sldMkLst>
          <pc:docMk/>
          <pc:sldMk cId="1833007662" sldId="325"/>
        </pc:sldMkLst>
        <pc:spChg chg="mod">
          <ac:chgData name="Graber, Zachary E" userId="8f92c669-d131-46fa-a090-15bfd9f90868" providerId="ADAL" clId="{74557BEE-DD85-4089-914A-B3854725B5F7}" dt="2022-12-09T09:50:15.254" v="123" actId="1076"/>
          <ac:spMkLst>
            <pc:docMk/>
            <pc:sldMk cId="1833007662" sldId="325"/>
            <ac:spMk id="3" creationId="{C395E144-336C-DF11-EC50-581337AE9B70}"/>
          </ac:spMkLst>
        </pc:spChg>
        <pc:spChg chg="mod">
          <ac:chgData name="Graber, Zachary E" userId="8f92c669-d131-46fa-a090-15bfd9f90868" providerId="ADAL" clId="{74557BEE-DD85-4089-914A-B3854725B5F7}" dt="2022-12-09T09:58:59.638" v="413" actId="1076"/>
          <ac:spMkLst>
            <pc:docMk/>
            <pc:sldMk cId="1833007662" sldId="325"/>
            <ac:spMk id="4" creationId="{6E58F8DC-0278-CB81-2317-0B2E1DA64E31}"/>
          </ac:spMkLst>
        </pc:spChg>
        <pc:picChg chg="add mod">
          <ac:chgData name="Graber, Zachary E" userId="8f92c669-d131-46fa-a090-15bfd9f90868" providerId="ADAL" clId="{74557BEE-DD85-4089-914A-B3854725B5F7}" dt="2022-12-09T09:59:05.171" v="414" actId="1076"/>
          <ac:picMkLst>
            <pc:docMk/>
            <pc:sldMk cId="1833007662" sldId="325"/>
            <ac:picMk id="5" creationId="{F8DAF99F-29AC-6D01-2785-86A316A91D0C}"/>
          </ac:picMkLst>
        </pc:picChg>
        <pc:picChg chg="add mod modCrop">
          <ac:chgData name="Graber, Zachary E" userId="8f92c669-d131-46fa-a090-15bfd9f90868" providerId="ADAL" clId="{74557BEE-DD85-4089-914A-B3854725B5F7}" dt="2022-12-09T09:59:08.493" v="415" actId="1076"/>
          <ac:picMkLst>
            <pc:docMk/>
            <pc:sldMk cId="1833007662" sldId="325"/>
            <ac:picMk id="6" creationId="{AD985B14-FB1F-C761-6DDE-25F59F031F81}"/>
          </ac:picMkLst>
        </pc:picChg>
        <pc:picChg chg="add mod modCrop">
          <ac:chgData name="Graber, Zachary E" userId="8f92c669-d131-46fa-a090-15bfd9f90868" providerId="ADAL" clId="{74557BEE-DD85-4089-914A-B3854725B5F7}" dt="2022-12-09T09:58:03.565" v="411"/>
          <ac:picMkLst>
            <pc:docMk/>
            <pc:sldMk cId="1833007662" sldId="325"/>
            <ac:picMk id="8" creationId="{8B9F885A-B089-2D8E-1CCB-6E11629816AB}"/>
          </ac:picMkLst>
        </pc:picChg>
        <pc:picChg chg="mod">
          <ac:chgData name="Graber, Zachary E" userId="8f92c669-d131-46fa-a090-15bfd9f90868" providerId="ADAL" clId="{74557BEE-DD85-4089-914A-B3854725B5F7}" dt="2022-12-09T09:56:59.715" v="402" actId="1076"/>
          <ac:picMkLst>
            <pc:docMk/>
            <pc:sldMk cId="1833007662" sldId="325"/>
            <ac:picMk id="9" creationId="{4B04F849-EBD1-36E8-54F5-14C20496162E}"/>
          </ac:picMkLst>
        </pc:picChg>
        <pc:picChg chg="add del mod">
          <ac:chgData name="Graber, Zachary E" userId="8f92c669-d131-46fa-a090-15bfd9f90868" providerId="ADAL" clId="{74557BEE-DD85-4089-914A-B3854725B5F7}" dt="2022-12-09T09:56:50.407" v="398" actId="478"/>
          <ac:picMkLst>
            <pc:docMk/>
            <pc:sldMk cId="1833007662" sldId="325"/>
            <ac:picMk id="1026" creationId="{DEE975E6-3AD9-1240-B60C-1066A6E09F4A}"/>
          </ac:picMkLst>
        </pc:picChg>
      </pc:sldChg>
      <pc:sldChg chg="addSp delSp modSp new mod">
        <pc:chgData name="Graber, Zachary E" userId="8f92c669-d131-46fa-a090-15bfd9f90868" providerId="ADAL" clId="{74557BEE-DD85-4089-914A-B3854725B5F7}" dt="2022-12-09T10:19:08.784" v="969" actId="1440"/>
        <pc:sldMkLst>
          <pc:docMk/>
          <pc:sldMk cId="2663218362" sldId="326"/>
        </pc:sldMkLst>
        <pc:spChg chg="del">
          <ac:chgData name="Graber, Zachary E" userId="8f92c669-d131-46fa-a090-15bfd9f90868" providerId="ADAL" clId="{74557BEE-DD85-4089-914A-B3854725B5F7}" dt="2022-12-09T10:02:11.340" v="428" actId="478"/>
          <ac:spMkLst>
            <pc:docMk/>
            <pc:sldMk cId="2663218362" sldId="326"/>
            <ac:spMk id="2" creationId="{B8A4B750-5F33-CB96-16B2-B2FC3EF4F91F}"/>
          </ac:spMkLst>
        </pc:spChg>
        <pc:spChg chg="del">
          <ac:chgData name="Graber, Zachary E" userId="8f92c669-d131-46fa-a090-15bfd9f90868" providerId="ADAL" clId="{74557BEE-DD85-4089-914A-B3854725B5F7}" dt="2022-12-09T10:02:09.901" v="427" actId="478"/>
          <ac:spMkLst>
            <pc:docMk/>
            <pc:sldMk cId="2663218362" sldId="326"/>
            <ac:spMk id="3" creationId="{4653AF8E-E6B3-F4FD-68D1-7DF45449A0B9}"/>
          </ac:spMkLst>
        </pc:spChg>
        <pc:spChg chg="del">
          <ac:chgData name="Graber, Zachary E" userId="8f92c669-d131-46fa-a090-15bfd9f90868" providerId="ADAL" clId="{74557BEE-DD85-4089-914A-B3854725B5F7}" dt="2022-12-09T10:02:06.741" v="426" actId="478"/>
          <ac:spMkLst>
            <pc:docMk/>
            <pc:sldMk cId="2663218362" sldId="326"/>
            <ac:spMk id="4" creationId="{B9CC23E5-7810-C6E2-1F7E-D4ABE3D3B407}"/>
          </ac:spMkLst>
        </pc:spChg>
        <pc:spChg chg="del">
          <ac:chgData name="Graber, Zachary E" userId="8f92c669-d131-46fa-a090-15bfd9f90868" providerId="ADAL" clId="{74557BEE-DD85-4089-914A-B3854725B5F7}" dt="2022-12-09T10:01:30.038" v="419" actId="478"/>
          <ac:spMkLst>
            <pc:docMk/>
            <pc:sldMk cId="2663218362" sldId="326"/>
            <ac:spMk id="6" creationId="{CA94BFA4-C4AD-2E85-8617-30508B69D124}"/>
          </ac:spMkLst>
        </pc:spChg>
        <pc:spChg chg="del">
          <ac:chgData name="Graber, Zachary E" userId="8f92c669-d131-46fa-a090-15bfd9f90868" providerId="ADAL" clId="{74557BEE-DD85-4089-914A-B3854725B5F7}" dt="2022-12-09T10:01:29.140" v="417" actId="478"/>
          <ac:spMkLst>
            <pc:docMk/>
            <pc:sldMk cId="2663218362" sldId="326"/>
            <ac:spMk id="7" creationId="{A0B6DD42-1D52-D81D-E75C-0C48FA9CBAD7}"/>
          </ac:spMkLst>
        </pc:spChg>
        <pc:spChg chg="del">
          <ac:chgData name="Graber, Zachary E" userId="8f92c669-d131-46fa-a090-15bfd9f90868" providerId="ADAL" clId="{74557BEE-DD85-4089-914A-B3854725B5F7}" dt="2022-12-09T10:01:29.554" v="418" actId="478"/>
          <ac:spMkLst>
            <pc:docMk/>
            <pc:sldMk cId="2663218362" sldId="326"/>
            <ac:spMk id="8" creationId="{1909B875-9A5B-49D7-51AC-EE9723CEF492}"/>
          </ac:spMkLst>
        </pc:spChg>
        <pc:spChg chg="add mod">
          <ac:chgData name="Graber, Zachary E" userId="8f92c669-d131-46fa-a090-15bfd9f90868" providerId="ADAL" clId="{74557BEE-DD85-4089-914A-B3854725B5F7}" dt="2022-12-09T10:03:36.091" v="433" actId="1582"/>
          <ac:spMkLst>
            <pc:docMk/>
            <pc:sldMk cId="2663218362" sldId="326"/>
            <ac:spMk id="11" creationId="{183735EE-65A0-85E2-AB9E-00884C05DBC2}"/>
          </ac:spMkLst>
        </pc:spChg>
        <pc:spChg chg="add mod">
          <ac:chgData name="Graber, Zachary E" userId="8f92c669-d131-46fa-a090-15bfd9f90868" providerId="ADAL" clId="{74557BEE-DD85-4089-914A-B3854725B5F7}" dt="2022-12-09T10:14:58.124" v="950" actId="1076"/>
          <ac:spMkLst>
            <pc:docMk/>
            <pc:sldMk cId="2663218362" sldId="326"/>
            <ac:spMk id="13" creationId="{C6E7BD76-4E28-66C9-66AA-4CF1DE1ACE45}"/>
          </ac:spMkLst>
        </pc:spChg>
        <pc:spChg chg="add mod">
          <ac:chgData name="Graber, Zachary E" userId="8f92c669-d131-46fa-a090-15bfd9f90868" providerId="ADAL" clId="{74557BEE-DD85-4089-914A-B3854725B5F7}" dt="2022-12-09T10:07:50.266" v="459" actId="207"/>
          <ac:spMkLst>
            <pc:docMk/>
            <pc:sldMk cId="2663218362" sldId="326"/>
            <ac:spMk id="16" creationId="{81CE9D31-BA2A-8796-4E14-5E0FAAB3CE81}"/>
          </ac:spMkLst>
        </pc:spChg>
        <pc:spChg chg="add mod">
          <ac:chgData name="Graber, Zachary E" userId="8f92c669-d131-46fa-a090-15bfd9f90868" providerId="ADAL" clId="{74557BEE-DD85-4089-914A-B3854725B5F7}" dt="2022-12-09T10:14:50.631" v="948" actId="1076"/>
          <ac:spMkLst>
            <pc:docMk/>
            <pc:sldMk cId="2663218362" sldId="326"/>
            <ac:spMk id="18" creationId="{291C2EBA-E076-6856-7FC4-54355A132F0A}"/>
          </ac:spMkLst>
        </pc:spChg>
        <pc:picChg chg="add mod modCrop">
          <ac:chgData name="Graber, Zachary E" userId="8f92c669-d131-46fa-a090-15bfd9f90868" providerId="ADAL" clId="{74557BEE-DD85-4089-914A-B3854725B5F7}" dt="2022-12-09T10:19:08.784" v="969" actId="1440"/>
          <ac:picMkLst>
            <pc:docMk/>
            <pc:sldMk cId="2663218362" sldId="326"/>
            <ac:picMk id="10" creationId="{D8C92F5B-E9CD-2A44-BAC9-9E75A3208F26}"/>
          </ac:picMkLst>
        </pc:picChg>
        <pc:cxnChg chg="add mod">
          <ac:chgData name="Graber, Zachary E" userId="8f92c669-d131-46fa-a090-15bfd9f90868" providerId="ADAL" clId="{74557BEE-DD85-4089-914A-B3854725B5F7}" dt="2022-12-09T10:15:13.451" v="952" actId="1076"/>
          <ac:cxnSpMkLst>
            <pc:docMk/>
            <pc:sldMk cId="2663218362" sldId="326"/>
            <ac:cxnSpMk id="12" creationId="{8165E6CD-C377-DB02-1A8D-006FC2862B19}"/>
          </ac:cxnSpMkLst>
        </pc:cxnChg>
        <pc:cxnChg chg="add mod">
          <ac:chgData name="Graber, Zachary E" userId="8f92c669-d131-46fa-a090-15bfd9f90868" providerId="ADAL" clId="{74557BEE-DD85-4089-914A-B3854725B5F7}" dt="2022-12-09T10:14:58.124" v="950" actId="1076"/>
          <ac:cxnSpMkLst>
            <pc:docMk/>
            <pc:sldMk cId="2663218362" sldId="326"/>
            <ac:cxnSpMk id="15" creationId="{75FCAB08-9C46-6EE0-0728-8B81C2D2C497}"/>
          </ac:cxnSpMkLst>
        </pc:cxnChg>
        <pc:cxnChg chg="add mod">
          <ac:chgData name="Graber, Zachary E" userId="8f92c669-d131-46fa-a090-15bfd9f90868" providerId="ADAL" clId="{74557BEE-DD85-4089-914A-B3854725B5F7}" dt="2022-12-09T10:15:16.791" v="953" actId="1076"/>
          <ac:cxnSpMkLst>
            <pc:docMk/>
            <pc:sldMk cId="2663218362" sldId="326"/>
            <ac:cxnSpMk id="17" creationId="{F256B2B7-1234-8CA0-3E2E-F510102EDF9D}"/>
          </ac:cxnSpMkLst>
        </pc:cxnChg>
        <pc:cxnChg chg="add mod">
          <ac:chgData name="Graber, Zachary E" userId="8f92c669-d131-46fa-a090-15bfd9f90868" providerId="ADAL" clId="{74557BEE-DD85-4089-914A-B3854725B5F7}" dt="2022-12-09T10:14:50.631" v="948" actId="1076"/>
          <ac:cxnSpMkLst>
            <pc:docMk/>
            <pc:sldMk cId="2663218362" sldId="326"/>
            <ac:cxnSpMk id="21" creationId="{CB1334C2-8498-FDEE-B09F-9BD87BEA1E5D}"/>
          </ac:cxnSpMkLst>
        </pc:cxnChg>
      </pc:sldChg>
      <pc:sldChg chg="addSp delSp modSp add del mod">
        <pc:chgData name="Graber, Zachary E" userId="8f92c669-d131-46fa-a090-15bfd9f90868" providerId="ADAL" clId="{74557BEE-DD85-4089-914A-B3854725B5F7}" dt="2022-12-09T10:20:01.289" v="987" actId="47"/>
        <pc:sldMkLst>
          <pc:docMk/>
          <pc:sldMk cId="3475124041" sldId="327"/>
        </pc:sldMkLst>
        <pc:spChg chg="del">
          <ac:chgData name="Graber, Zachary E" userId="8f92c669-d131-46fa-a090-15bfd9f90868" providerId="ADAL" clId="{74557BEE-DD85-4089-914A-B3854725B5F7}" dt="2022-12-09T10:16:36.585" v="956" actId="478"/>
          <ac:spMkLst>
            <pc:docMk/>
            <pc:sldMk cId="3475124041" sldId="327"/>
            <ac:spMk id="11" creationId="{183735EE-65A0-85E2-AB9E-00884C05DBC2}"/>
          </ac:spMkLst>
        </pc:spChg>
        <pc:spChg chg="del mod">
          <ac:chgData name="Graber, Zachary E" userId="8f92c669-d131-46fa-a090-15bfd9f90868" providerId="ADAL" clId="{74557BEE-DD85-4089-914A-B3854725B5F7}" dt="2022-12-09T10:16:55.766" v="965" actId="478"/>
          <ac:spMkLst>
            <pc:docMk/>
            <pc:sldMk cId="3475124041" sldId="327"/>
            <ac:spMk id="13" creationId="{C6E7BD76-4E28-66C9-66AA-4CF1DE1ACE45}"/>
          </ac:spMkLst>
        </pc:spChg>
        <pc:spChg chg="del">
          <ac:chgData name="Graber, Zachary E" userId="8f92c669-d131-46fa-a090-15bfd9f90868" providerId="ADAL" clId="{74557BEE-DD85-4089-914A-B3854725B5F7}" dt="2022-12-09T10:16:37.315" v="957" actId="478"/>
          <ac:spMkLst>
            <pc:docMk/>
            <pc:sldMk cId="3475124041" sldId="327"/>
            <ac:spMk id="16" creationId="{81CE9D31-BA2A-8796-4E14-5E0FAAB3CE81}"/>
          </ac:spMkLst>
        </pc:spChg>
        <pc:spChg chg="del">
          <ac:chgData name="Graber, Zachary E" userId="8f92c669-d131-46fa-a090-15bfd9f90868" providerId="ADAL" clId="{74557BEE-DD85-4089-914A-B3854725B5F7}" dt="2022-12-09T10:16:56.836" v="966" actId="478"/>
          <ac:spMkLst>
            <pc:docMk/>
            <pc:sldMk cId="3475124041" sldId="327"/>
            <ac:spMk id="18" creationId="{291C2EBA-E076-6856-7FC4-54355A132F0A}"/>
          </ac:spMkLst>
        </pc:spChg>
        <pc:picChg chg="add mod">
          <ac:chgData name="Graber, Zachary E" userId="8f92c669-d131-46fa-a090-15bfd9f90868" providerId="ADAL" clId="{74557BEE-DD85-4089-914A-B3854725B5F7}" dt="2022-12-09T10:19:13.667" v="970" actId="1440"/>
          <ac:picMkLst>
            <pc:docMk/>
            <pc:sldMk cId="3475124041" sldId="327"/>
            <ac:picMk id="3" creationId="{0051765E-43D5-E02B-B0A3-7BEF36BC6571}"/>
          </ac:picMkLst>
        </pc:picChg>
        <pc:picChg chg="del">
          <ac:chgData name="Graber, Zachary E" userId="8f92c669-d131-46fa-a090-15bfd9f90868" providerId="ADAL" clId="{74557BEE-DD85-4089-914A-B3854725B5F7}" dt="2022-12-09T10:16:35.639" v="955" actId="478"/>
          <ac:picMkLst>
            <pc:docMk/>
            <pc:sldMk cId="3475124041" sldId="327"/>
            <ac:picMk id="10" creationId="{D8C92F5B-E9CD-2A44-BAC9-9E75A3208F26}"/>
          </ac:picMkLst>
        </pc:picChg>
        <pc:cxnChg chg="del">
          <ac:chgData name="Graber, Zachary E" userId="8f92c669-d131-46fa-a090-15bfd9f90868" providerId="ADAL" clId="{74557BEE-DD85-4089-914A-B3854725B5F7}" dt="2022-12-09T10:16:54.809" v="963" actId="478"/>
          <ac:cxnSpMkLst>
            <pc:docMk/>
            <pc:sldMk cId="3475124041" sldId="327"/>
            <ac:cxnSpMk id="12" creationId="{8165E6CD-C377-DB02-1A8D-006FC2862B19}"/>
          </ac:cxnSpMkLst>
        </pc:cxnChg>
        <pc:cxnChg chg="del mod">
          <ac:chgData name="Graber, Zachary E" userId="8f92c669-d131-46fa-a090-15bfd9f90868" providerId="ADAL" clId="{74557BEE-DD85-4089-914A-B3854725B5F7}" dt="2022-12-09T10:16:37.878" v="958" actId="478"/>
          <ac:cxnSpMkLst>
            <pc:docMk/>
            <pc:sldMk cId="3475124041" sldId="327"/>
            <ac:cxnSpMk id="15" creationId="{75FCAB08-9C46-6EE0-0728-8B81C2D2C497}"/>
          </ac:cxnSpMkLst>
        </pc:cxnChg>
        <pc:cxnChg chg="del">
          <ac:chgData name="Graber, Zachary E" userId="8f92c669-d131-46fa-a090-15bfd9f90868" providerId="ADAL" clId="{74557BEE-DD85-4089-914A-B3854725B5F7}" dt="2022-12-09T10:16:57.584" v="967" actId="478"/>
          <ac:cxnSpMkLst>
            <pc:docMk/>
            <pc:sldMk cId="3475124041" sldId="327"/>
            <ac:cxnSpMk id="17" creationId="{F256B2B7-1234-8CA0-3E2E-F510102EDF9D}"/>
          </ac:cxnSpMkLst>
        </pc:cxnChg>
        <pc:cxnChg chg="del mod">
          <ac:chgData name="Graber, Zachary E" userId="8f92c669-d131-46fa-a090-15bfd9f90868" providerId="ADAL" clId="{74557BEE-DD85-4089-914A-B3854725B5F7}" dt="2022-12-09T10:16:38.359" v="959" actId="478"/>
          <ac:cxnSpMkLst>
            <pc:docMk/>
            <pc:sldMk cId="3475124041" sldId="327"/>
            <ac:cxnSpMk id="21" creationId="{CB1334C2-8498-FDEE-B09F-9BD87BEA1E5D}"/>
          </ac:cxnSpMkLst>
        </pc:cxnChg>
      </pc:sldChg>
      <pc:sldChg chg="addSp delSp modSp new mod">
        <pc:chgData name="Graber, Zachary E" userId="8f92c669-d131-46fa-a090-15bfd9f90868" providerId="ADAL" clId="{74557BEE-DD85-4089-914A-B3854725B5F7}" dt="2022-12-09T10:19:59.065" v="986" actId="1440"/>
        <pc:sldMkLst>
          <pc:docMk/>
          <pc:sldMk cId="1596277464" sldId="328"/>
        </pc:sldMkLst>
        <pc:spChg chg="del">
          <ac:chgData name="Graber, Zachary E" userId="8f92c669-d131-46fa-a090-15bfd9f90868" providerId="ADAL" clId="{74557BEE-DD85-4089-914A-B3854725B5F7}" dt="2022-12-09T10:19:28.627" v="972" actId="478"/>
          <ac:spMkLst>
            <pc:docMk/>
            <pc:sldMk cId="1596277464" sldId="328"/>
            <ac:spMk id="2" creationId="{71C7117F-3E52-6489-2492-C5C335CCEBB3}"/>
          </ac:spMkLst>
        </pc:spChg>
        <pc:spChg chg="del">
          <ac:chgData name="Graber, Zachary E" userId="8f92c669-d131-46fa-a090-15bfd9f90868" providerId="ADAL" clId="{74557BEE-DD85-4089-914A-B3854725B5F7}" dt="2022-12-09T10:19:29.736" v="973" actId="478"/>
          <ac:spMkLst>
            <pc:docMk/>
            <pc:sldMk cId="1596277464" sldId="328"/>
            <ac:spMk id="3" creationId="{FA8A1D98-02E4-8106-FA7C-6BF8315F53BA}"/>
          </ac:spMkLst>
        </pc:spChg>
        <pc:picChg chg="add mod">
          <ac:chgData name="Graber, Zachary E" userId="8f92c669-d131-46fa-a090-15bfd9f90868" providerId="ADAL" clId="{74557BEE-DD85-4089-914A-B3854725B5F7}" dt="2022-12-09T10:19:59.065" v="986" actId="1440"/>
          <ac:picMkLst>
            <pc:docMk/>
            <pc:sldMk cId="1596277464" sldId="328"/>
            <ac:picMk id="4" creationId="{024C54AD-9385-67F7-988A-C21AA23916B4}"/>
          </ac:picMkLst>
        </pc:picChg>
      </pc:sldChg>
      <pc:sldChg chg="addSp delSp modSp new mod">
        <pc:chgData name="Graber, Zachary E" userId="8f92c669-d131-46fa-a090-15bfd9f90868" providerId="ADAL" clId="{74557BEE-DD85-4089-914A-B3854725B5F7}" dt="2022-12-09T10:43:02.500" v="1027" actId="14100"/>
        <pc:sldMkLst>
          <pc:docMk/>
          <pc:sldMk cId="3465962911" sldId="329"/>
        </pc:sldMkLst>
        <pc:spChg chg="del mod">
          <ac:chgData name="Graber, Zachary E" userId="8f92c669-d131-46fa-a090-15bfd9f90868" providerId="ADAL" clId="{74557BEE-DD85-4089-914A-B3854725B5F7}" dt="2022-12-09T10:42:32.045" v="1019" actId="478"/>
          <ac:spMkLst>
            <pc:docMk/>
            <pc:sldMk cId="3465962911" sldId="329"/>
            <ac:spMk id="2" creationId="{C46F55C7-0E97-CCDD-0A3F-93BE5B4FDD14}"/>
          </ac:spMkLst>
        </pc:spChg>
        <pc:spChg chg="mod">
          <ac:chgData name="Graber, Zachary E" userId="8f92c669-d131-46fa-a090-15bfd9f90868" providerId="ADAL" clId="{74557BEE-DD85-4089-914A-B3854725B5F7}" dt="2022-12-09T10:42:38.414" v="1021" actId="1076"/>
          <ac:spMkLst>
            <pc:docMk/>
            <pc:sldMk cId="3465962911" sldId="329"/>
            <ac:spMk id="3" creationId="{24564C53-EE28-8DC4-9C8A-04714ABEF890}"/>
          </ac:spMkLst>
        </pc:spChg>
        <pc:spChg chg="add del mod">
          <ac:chgData name="Graber, Zachary E" userId="8f92c669-d131-46fa-a090-15bfd9f90868" providerId="ADAL" clId="{74557BEE-DD85-4089-914A-B3854725B5F7}" dt="2022-12-09T10:42:34.312" v="1020" actId="478"/>
          <ac:spMkLst>
            <pc:docMk/>
            <pc:sldMk cId="3465962911" sldId="329"/>
            <ac:spMk id="5" creationId="{468F9732-D08C-4D9B-582A-1AFC6CDC95CA}"/>
          </ac:spMkLst>
        </pc:spChg>
        <pc:spChg chg="add del">
          <ac:chgData name="Graber, Zachary E" userId="8f92c669-d131-46fa-a090-15bfd9f90868" providerId="ADAL" clId="{74557BEE-DD85-4089-914A-B3854725B5F7}" dt="2022-12-09T10:42:41.790" v="1023" actId="22"/>
          <ac:spMkLst>
            <pc:docMk/>
            <pc:sldMk cId="3465962911" sldId="329"/>
            <ac:spMk id="7" creationId="{0EFB49D7-0918-11B8-A229-CDE6B9FDF440}"/>
          </ac:spMkLst>
        </pc:spChg>
        <pc:graphicFrameChg chg="add mod">
          <ac:chgData name="Graber, Zachary E" userId="8f92c669-d131-46fa-a090-15bfd9f90868" providerId="ADAL" clId="{74557BEE-DD85-4089-914A-B3854725B5F7}" dt="2022-12-09T10:43:02.500" v="1027" actId="14100"/>
          <ac:graphicFrameMkLst>
            <pc:docMk/>
            <pc:sldMk cId="3465962911" sldId="329"/>
            <ac:graphicFrameMk id="8" creationId="{97F91ED6-0FFC-3D24-398F-40AE8D7AA40E}"/>
          </ac:graphicFrameMkLst>
        </pc:graphicFrameChg>
      </pc:sldChg>
      <pc:sldChg chg="addSp delSp modSp new del mod">
        <pc:chgData name="Graber, Zachary E" userId="8f92c669-d131-46fa-a090-15bfd9f90868" providerId="ADAL" clId="{74557BEE-DD85-4089-914A-B3854725B5F7}" dt="2022-12-09T10:42:29.554" v="1018" actId="2696"/>
        <pc:sldMkLst>
          <pc:docMk/>
          <pc:sldMk cId="1559153663" sldId="330"/>
        </pc:sldMkLst>
        <pc:spChg chg="del">
          <ac:chgData name="Graber, Zachary E" userId="8f92c669-d131-46fa-a090-15bfd9f90868" providerId="ADAL" clId="{74557BEE-DD85-4089-914A-B3854725B5F7}" dt="2022-12-09T10:41:58.039" v="1016" actId="478"/>
          <ac:spMkLst>
            <pc:docMk/>
            <pc:sldMk cId="1559153663" sldId="330"/>
            <ac:spMk id="2" creationId="{E452C229-94C4-A285-8F9B-32AF926DF9DE}"/>
          </ac:spMkLst>
        </pc:spChg>
        <pc:spChg chg="del">
          <ac:chgData name="Graber, Zachary E" userId="8f92c669-d131-46fa-a090-15bfd9f90868" providerId="ADAL" clId="{74557BEE-DD85-4089-914A-B3854725B5F7}" dt="2022-12-09T10:41:57.185" v="1015" actId="478"/>
          <ac:spMkLst>
            <pc:docMk/>
            <pc:sldMk cId="1559153663" sldId="330"/>
            <ac:spMk id="3" creationId="{8F6241AD-A39E-23D6-38A6-7D8B018E93E6}"/>
          </ac:spMkLst>
        </pc:spChg>
        <pc:spChg chg="del">
          <ac:chgData name="Graber, Zachary E" userId="8f92c669-d131-46fa-a090-15bfd9f90868" providerId="ADAL" clId="{74557BEE-DD85-4089-914A-B3854725B5F7}" dt="2022-12-09T10:41:56.040" v="1014" actId="478"/>
          <ac:spMkLst>
            <pc:docMk/>
            <pc:sldMk cId="1559153663" sldId="330"/>
            <ac:spMk id="4" creationId="{FC9498DB-E346-8242-448D-E46F94097C74}"/>
          </ac:spMkLst>
        </pc:spChg>
        <pc:graphicFrameChg chg="add del mod">
          <ac:chgData name="Graber, Zachary E" userId="8f92c669-d131-46fa-a090-15bfd9f90868" providerId="ADAL" clId="{74557BEE-DD85-4089-914A-B3854725B5F7}" dt="2022-12-09T10:42:26.802" v="1017" actId="478"/>
          <ac:graphicFrameMkLst>
            <pc:docMk/>
            <pc:sldMk cId="1559153663" sldId="330"/>
            <ac:graphicFrameMk id="5" creationId="{2A1D8D18-1158-AF99-0F3C-DCB80C280EFA}"/>
          </ac:graphicFrameMkLst>
        </pc:graphicFrameChg>
      </pc:sldChg>
      <pc:sldChg chg="new del">
        <pc:chgData name="Graber, Zachary E" userId="8f92c669-d131-46fa-a090-15bfd9f90868" providerId="ADAL" clId="{74557BEE-DD85-4089-914A-B3854725B5F7}" dt="2022-12-09T10:49:50.805" v="1039" actId="47"/>
        <pc:sldMkLst>
          <pc:docMk/>
          <pc:sldMk cId="3461512769" sldId="330"/>
        </pc:sldMkLst>
      </pc:sldChg>
      <pc:sldChg chg="addSp delSp modSp add mod ord">
        <pc:chgData name="Graber, Zachary E" userId="8f92c669-d131-46fa-a090-15bfd9f90868" providerId="ADAL" clId="{74557BEE-DD85-4089-914A-B3854725B5F7}" dt="2022-12-09T11:01:35.055" v="1777" actId="1076"/>
        <pc:sldMkLst>
          <pc:docMk/>
          <pc:sldMk cId="1929645717" sldId="331"/>
        </pc:sldMkLst>
        <pc:spChg chg="mod">
          <ac:chgData name="Graber, Zachary E" userId="8f92c669-d131-46fa-a090-15bfd9f90868" providerId="ADAL" clId="{74557BEE-DD85-4089-914A-B3854725B5F7}" dt="2022-12-09T10:50:10.385" v="1065" actId="1076"/>
          <ac:spMkLst>
            <pc:docMk/>
            <pc:sldMk cId="1929645717" sldId="331"/>
            <ac:spMk id="3" creationId="{C395E144-336C-DF11-EC50-581337AE9B70}"/>
          </ac:spMkLst>
        </pc:spChg>
        <pc:spChg chg="mod">
          <ac:chgData name="Graber, Zachary E" userId="8f92c669-d131-46fa-a090-15bfd9f90868" providerId="ADAL" clId="{74557BEE-DD85-4089-914A-B3854725B5F7}" dt="2022-12-09T10:56:33.730" v="1347" actId="20577"/>
          <ac:spMkLst>
            <pc:docMk/>
            <pc:sldMk cId="1929645717" sldId="331"/>
            <ac:spMk id="4" creationId="{6E58F8DC-0278-CB81-2317-0B2E1DA64E31}"/>
          </ac:spMkLst>
        </pc:spChg>
        <pc:spChg chg="add del mod">
          <ac:chgData name="Graber, Zachary E" userId="8f92c669-d131-46fa-a090-15bfd9f90868" providerId="ADAL" clId="{74557BEE-DD85-4089-914A-B3854725B5F7}" dt="2022-12-09T10:52:07.413" v="1238" actId="478"/>
          <ac:spMkLst>
            <pc:docMk/>
            <pc:sldMk cId="1929645717" sldId="331"/>
            <ac:spMk id="10" creationId="{39C51BA0-7795-90F7-D4DA-58749FE3956F}"/>
          </ac:spMkLst>
        </pc:spChg>
        <pc:picChg chg="del">
          <ac:chgData name="Graber, Zachary E" userId="8f92c669-d131-46fa-a090-15bfd9f90868" providerId="ADAL" clId="{74557BEE-DD85-4089-914A-B3854725B5F7}" dt="2022-12-09T10:54:42.675" v="1245" actId="478"/>
          <ac:picMkLst>
            <pc:docMk/>
            <pc:sldMk cId="1929645717" sldId="331"/>
            <ac:picMk id="5" creationId="{F8DAF99F-29AC-6D01-2785-86A316A91D0C}"/>
          </ac:picMkLst>
        </pc:picChg>
        <pc:picChg chg="del">
          <ac:chgData name="Graber, Zachary E" userId="8f92c669-d131-46fa-a090-15bfd9f90868" providerId="ADAL" clId="{74557BEE-DD85-4089-914A-B3854725B5F7}" dt="2022-12-09T10:54:43.024" v="1246" actId="478"/>
          <ac:picMkLst>
            <pc:docMk/>
            <pc:sldMk cId="1929645717" sldId="331"/>
            <ac:picMk id="6" creationId="{AD985B14-FB1F-C761-6DDE-25F59F031F81}"/>
          </ac:picMkLst>
        </pc:picChg>
        <pc:picChg chg="mod">
          <ac:chgData name="Graber, Zachary E" userId="8f92c669-d131-46fa-a090-15bfd9f90868" providerId="ADAL" clId="{74557BEE-DD85-4089-914A-B3854725B5F7}" dt="2022-12-09T11:01:35.055" v="1777" actId="1076"/>
          <ac:picMkLst>
            <pc:docMk/>
            <pc:sldMk cId="1929645717" sldId="331"/>
            <ac:picMk id="8" creationId="{8B9F885A-B089-2D8E-1CCB-6E11629816AB}"/>
          </ac:picMkLst>
        </pc:picChg>
        <pc:picChg chg="del">
          <ac:chgData name="Graber, Zachary E" userId="8f92c669-d131-46fa-a090-15bfd9f90868" providerId="ADAL" clId="{74557BEE-DD85-4089-914A-B3854725B5F7}" dt="2022-12-09T10:52:05.730" v="1237" actId="478"/>
          <ac:picMkLst>
            <pc:docMk/>
            <pc:sldMk cId="1929645717" sldId="331"/>
            <ac:picMk id="9" creationId="{4B04F849-EBD1-36E8-54F5-14C20496162E}"/>
          </ac:picMkLst>
        </pc:picChg>
        <pc:picChg chg="add del mod">
          <ac:chgData name="Graber, Zachary E" userId="8f92c669-d131-46fa-a090-15bfd9f90868" providerId="ADAL" clId="{74557BEE-DD85-4089-914A-B3854725B5F7}" dt="2022-12-09T10:53:31.630" v="1241" actId="478"/>
          <ac:picMkLst>
            <pc:docMk/>
            <pc:sldMk cId="1929645717" sldId="331"/>
            <ac:picMk id="12" creationId="{24E5D1A2-41B6-0AA6-C8BD-06A4E1CA7889}"/>
          </ac:picMkLst>
        </pc:picChg>
        <pc:picChg chg="add mod">
          <ac:chgData name="Graber, Zachary E" userId="8f92c669-d131-46fa-a090-15bfd9f90868" providerId="ADAL" clId="{74557BEE-DD85-4089-914A-B3854725B5F7}" dt="2022-12-09T10:56:36.943" v="1348" actId="1076"/>
          <ac:picMkLst>
            <pc:docMk/>
            <pc:sldMk cId="1929645717" sldId="331"/>
            <ac:picMk id="2050" creationId="{BFB8EDAC-29D5-21CC-F17A-FE3C23413435}"/>
          </ac:picMkLst>
        </pc:picChg>
      </pc:sldChg>
      <pc:sldChg chg="addSp delSp modSp add mod">
        <pc:chgData name="Graber, Zachary E" userId="8f92c669-d131-46fa-a090-15bfd9f90868" providerId="ADAL" clId="{74557BEE-DD85-4089-914A-B3854725B5F7}" dt="2022-12-09T11:01:40.730" v="1780"/>
        <pc:sldMkLst>
          <pc:docMk/>
          <pc:sldMk cId="4092014230" sldId="332"/>
        </pc:sldMkLst>
        <pc:spChg chg="mod">
          <ac:chgData name="Graber, Zachary E" userId="8f92c669-d131-46fa-a090-15bfd9f90868" providerId="ADAL" clId="{74557BEE-DD85-4089-914A-B3854725B5F7}" dt="2022-12-09T10:56:02.339" v="1266" actId="20577"/>
          <ac:spMkLst>
            <pc:docMk/>
            <pc:sldMk cId="4092014230" sldId="332"/>
            <ac:spMk id="3" creationId="{C395E144-336C-DF11-EC50-581337AE9B70}"/>
          </ac:spMkLst>
        </pc:spChg>
        <pc:spChg chg="mod">
          <ac:chgData name="Graber, Zachary E" userId="8f92c669-d131-46fa-a090-15bfd9f90868" providerId="ADAL" clId="{74557BEE-DD85-4089-914A-B3854725B5F7}" dt="2022-12-09T11:00:16.640" v="1766" actId="5793"/>
          <ac:spMkLst>
            <pc:docMk/>
            <pc:sldMk cId="4092014230" sldId="332"/>
            <ac:spMk id="4" creationId="{6E58F8DC-0278-CB81-2317-0B2E1DA64E31}"/>
          </ac:spMkLst>
        </pc:spChg>
        <pc:picChg chg="add del mod">
          <ac:chgData name="Graber, Zachary E" userId="8f92c669-d131-46fa-a090-15bfd9f90868" providerId="ADAL" clId="{74557BEE-DD85-4089-914A-B3854725B5F7}" dt="2022-12-09T11:01:37.990" v="1779" actId="478"/>
          <ac:picMkLst>
            <pc:docMk/>
            <pc:sldMk cId="4092014230" sldId="332"/>
            <ac:picMk id="2" creationId="{C7A6594B-D6F6-FB16-43BF-8311EDBAB8AD}"/>
          </ac:picMkLst>
        </pc:picChg>
        <pc:picChg chg="add mod">
          <ac:chgData name="Graber, Zachary E" userId="8f92c669-d131-46fa-a090-15bfd9f90868" providerId="ADAL" clId="{74557BEE-DD85-4089-914A-B3854725B5F7}" dt="2022-12-09T11:01:40.730" v="1780"/>
          <ac:picMkLst>
            <pc:docMk/>
            <pc:sldMk cId="4092014230" sldId="332"/>
            <ac:picMk id="5" creationId="{D09F4DC6-B6BB-2717-B0BB-DC20A5E6D617}"/>
          </ac:picMkLst>
        </pc:picChg>
        <pc:picChg chg="del">
          <ac:chgData name="Graber, Zachary E" userId="8f92c669-d131-46fa-a090-15bfd9f90868" providerId="ADAL" clId="{74557BEE-DD85-4089-914A-B3854725B5F7}" dt="2022-12-09T10:56:52.072" v="1349" actId="478"/>
          <ac:picMkLst>
            <pc:docMk/>
            <pc:sldMk cId="4092014230" sldId="332"/>
            <ac:picMk id="8" creationId="{8B9F885A-B089-2D8E-1CCB-6E11629816AB}"/>
          </ac:picMkLst>
        </pc:picChg>
        <pc:picChg chg="del">
          <ac:chgData name="Graber, Zachary E" userId="8f92c669-d131-46fa-a090-15bfd9f90868" providerId="ADAL" clId="{74557BEE-DD85-4089-914A-B3854725B5F7}" dt="2022-12-09T10:56:53.457" v="1350" actId="478"/>
          <ac:picMkLst>
            <pc:docMk/>
            <pc:sldMk cId="4092014230" sldId="332"/>
            <ac:picMk id="2050" creationId="{BFB8EDAC-29D5-21CC-F17A-FE3C23413435}"/>
          </ac:picMkLst>
        </pc:picChg>
        <pc:picChg chg="add mod">
          <ac:chgData name="Graber, Zachary E" userId="8f92c669-d131-46fa-a090-15bfd9f90868" providerId="ADAL" clId="{74557BEE-DD85-4089-914A-B3854725B5F7}" dt="2022-12-09T11:01:10.301" v="1775" actId="1076"/>
          <ac:picMkLst>
            <pc:docMk/>
            <pc:sldMk cId="4092014230" sldId="332"/>
            <ac:picMk id="3074" creationId="{FB20C24A-CEB7-AB73-F867-B2BD39554AF9}"/>
          </ac:picMkLst>
        </pc:picChg>
      </pc:sldChg>
      <pc:sldChg chg="addSp delSp modSp new mod">
        <pc:chgData name="Graber, Zachary E" userId="8f92c669-d131-46fa-a090-15bfd9f90868" providerId="ADAL" clId="{74557BEE-DD85-4089-914A-B3854725B5F7}" dt="2022-12-09T11:21:48.973" v="2134" actId="1076"/>
        <pc:sldMkLst>
          <pc:docMk/>
          <pc:sldMk cId="1318087304" sldId="333"/>
        </pc:sldMkLst>
        <pc:spChg chg="mod">
          <ac:chgData name="Graber, Zachary E" userId="8f92c669-d131-46fa-a090-15bfd9f90868" providerId="ADAL" clId="{74557BEE-DD85-4089-914A-B3854725B5F7}" dt="2022-12-09T11:18:27.813" v="1818" actId="20577"/>
          <ac:spMkLst>
            <pc:docMk/>
            <pc:sldMk cId="1318087304" sldId="333"/>
            <ac:spMk id="2" creationId="{E829E7E1-D4B4-F8B3-C433-95826B9F214F}"/>
          </ac:spMkLst>
        </pc:spChg>
        <pc:spChg chg="mod">
          <ac:chgData name="Graber, Zachary E" userId="8f92c669-d131-46fa-a090-15bfd9f90868" providerId="ADAL" clId="{74557BEE-DD85-4089-914A-B3854725B5F7}" dt="2022-12-09T11:20:40.731" v="2072" actId="113"/>
          <ac:spMkLst>
            <pc:docMk/>
            <pc:sldMk cId="1318087304" sldId="333"/>
            <ac:spMk id="3" creationId="{6D67584C-70D9-1D09-6C3A-CB4436EF315F}"/>
          </ac:spMkLst>
        </pc:spChg>
        <pc:spChg chg="del">
          <ac:chgData name="Graber, Zachary E" userId="8f92c669-d131-46fa-a090-15bfd9f90868" providerId="ADAL" clId="{74557BEE-DD85-4089-914A-B3854725B5F7}" dt="2022-12-09T11:18:30.716" v="1819" actId="478"/>
          <ac:spMkLst>
            <pc:docMk/>
            <pc:sldMk cId="1318087304" sldId="333"/>
            <ac:spMk id="4" creationId="{15FDCB8B-7B65-17A6-6375-A37C3E7BA8D0}"/>
          </ac:spMkLst>
        </pc:spChg>
        <pc:spChg chg="del">
          <ac:chgData name="Graber, Zachary E" userId="8f92c669-d131-46fa-a090-15bfd9f90868" providerId="ADAL" clId="{74557BEE-DD85-4089-914A-B3854725B5F7}" dt="2022-12-09T11:18:05.779" v="1784" actId="478"/>
          <ac:spMkLst>
            <pc:docMk/>
            <pc:sldMk cId="1318087304" sldId="333"/>
            <ac:spMk id="6" creationId="{F2C15B41-146C-756D-BE8A-23BD6D746708}"/>
          </ac:spMkLst>
        </pc:spChg>
        <pc:spChg chg="del">
          <ac:chgData name="Graber, Zachary E" userId="8f92c669-d131-46fa-a090-15bfd9f90868" providerId="ADAL" clId="{74557BEE-DD85-4089-914A-B3854725B5F7}" dt="2022-12-09T11:18:05.432" v="1783" actId="478"/>
          <ac:spMkLst>
            <pc:docMk/>
            <pc:sldMk cId="1318087304" sldId="333"/>
            <ac:spMk id="7" creationId="{5B4D3A81-32F1-23FA-87CB-48D98A643766}"/>
          </ac:spMkLst>
        </pc:spChg>
        <pc:spChg chg="del">
          <ac:chgData name="Graber, Zachary E" userId="8f92c669-d131-46fa-a090-15bfd9f90868" providerId="ADAL" clId="{74557BEE-DD85-4089-914A-B3854725B5F7}" dt="2022-12-09T11:18:04.780" v="1782" actId="478"/>
          <ac:spMkLst>
            <pc:docMk/>
            <pc:sldMk cId="1318087304" sldId="333"/>
            <ac:spMk id="8" creationId="{EFD3FCAA-956C-E755-8EBF-D1E1358B5B3D}"/>
          </ac:spMkLst>
        </pc:spChg>
        <pc:spChg chg="add mod">
          <ac:chgData name="Graber, Zachary E" userId="8f92c669-d131-46fa-a090-15bfd9f90868" providerId="ADAL" clId="{74557BEE-DD85-4089-914A-B3854725B5F7}" dt="2022-12-09T11:21:48.973" v="2134" actId="1076"/>
          <ac:spMkLst>
            <pc:docMk/>
            <pc:sldMk cId="1318087304" sldId="333"/>
            <ac:spMk id="11" creationId="{4485DDAA-3B9A-08EB-62F6-4BFF1D5582E4}"/>
          </ac:spMkLst>
        </pc:spChg>
        <pc:picChg chg="add mod">
          <ac:chgData name="Graber, Zachary E" userId="8f92c669-d131-46fa-a090-15bfd9f90868" providerId="ADAL" clId="{74557BEE-DD85-4089-914A-B3854725B5F7}" dt="2022-12-09T11:18:21.065" v="1790" actId="1076"/>
          <ac:picMkLst>
            <pc:docMk/>
            <pc:sldMk cId="1318087304" sldId="333"/>
            <ac:picMk id="10" creationId="{DF3634FE-63FA-C695-E537-6D0D7359B8BF}"/>
          </ac:picMkLst>
        </pc:picChg>
      </pc:sldChg>
      <pc:sldChg chg="addSp delSp modSp new mod">
        <pc:chgData name="Graber, Zachary E" userId="8f92c669-d131-46fa-a090-15bfd9f90868" providerId="ADAL" clId="{74557BEE-DD85-4089-914A-B3854725B5F7}" dt="2022-12-09T11:40:17.825" v="2632" actId="208"/>
        <pc:sldMkLst>
          <pc:docMk/>
          <pc:sldMk cId="2040734422" sldId="334"/>
        </pc:sldMkLst>
        <pc:spChg chg="del">
          <ac:chgData name="Graber, Zachary E" userId="8f92c669-d131-46fa-a090-15bfd9f90868" providerId="ADAL" clId="{74557BEE-DD85-4089-914A-B3854725B5F7}" dt="2022-12-09T11:24:09.492" v="2136" actId="478"/>
          <ac:spMkLst>
            <pc:docMk/>
            <pc:sldMk cId="2040734422" sldId="334"/>
            <ac:spMk id="2" creationId="{4C6EE17B-AA6A-F01F-F11D-76027F026738}"/>
          </ac:spMkLst>
        </pc:spChg>
        <pc:spChg chg="del">
          <ac:chgData name="Graber, Zachary E" userId="8f92c669-d131-46fa-a090-15bfd9f90868" providerId="ADAL" clId="{74557BEE-DD85-4089-914A-B3854725B5F7}" dt="2022-12-09T11:24:10.279" v="2137" actId="478"/>
          <ac:spMkLst>
            <pc:docMk/>
            <pc:sldMk cId="2040734422" sldId="334"/>
            <ac:spMk id="3" creationId="{ADD26D47-CCB5-DC16-911A-46DE37745E46}"/>
          </ac:spMkLst>
        </pc:spChg>
        <pc:spChg chg="del">
          <ac:chgData name="Graber, Zachary E" userId="8f92c669-d131-46fa-a090-15bfd9f90868" providerId="ADAL" clId="{74557BEE-DD85-4089-914A-B3854725B5F7}" dt="2022-12-09T11:24:11.198" v="2138" actId="478"/>
          <ac:spMkLst>
            <pc:docMk/>
            <pc:sldMk cId="2040734422" sldId="334"/>
            <ac:spMk id="4" creationId="{E40BAD58-1E19-05ED-5831-EEA41B3F1BFE}"/>
          </ac:spMkLst>
        </pc:spChg>
        <pc:spChg chg="add mod">
          <ac:chgData name="Graber, Zachary E" userId="8f92c669-d131-46fa-a090-15bfd9f90868" providerId="ADAL" clId="{74557BEE-DD85-4089-914A-B3854725B5F7}" dt="2022-12-09T11:28:33.649" v="2146" actId="14100"/>
          <ac:spMkLst>
            <pc:docMk/>
            <pc:sldMk cId="2040734422" sldId="334"/>
            <ac:spMk id="7" creationId="{9CA7AB5E-FC39-8C41-074D-CF10CCDD953C}"/>
          </ac:spMkLst>
        </pc:spChg>
        <pc:spChg chg="add mod">
          <ac:chgData name="Graber, Zachary E" userId="8f92c669-d131-46fa-a090-15bfd9f90868" providerId="ADAL" clId="{74557BEE-DD85-4089-914A-B3854725B5F7}" dt="2022-12-09T11:29:36.390" v="2179" actId="1076"/>
          <ac:spMkLst>
            <pc:docMk/>
            <pc:sldMk cId="2040734422" sldId="334"/>
            <ac:spMk id="9" creationId="{2501DBF4-7A50-5AC5-1B48-934CF84A7516}"/>
          </ac:spMkLst>
        </pc:spChg>
        <pc:spChg chg="add mod">
          <ac:chgData name="Graber, Zachary E" userId="8f92c669-d131-46fa-a090-15bfd9f90868" providerId="ADAL" clId="{74557BEE-DD85-4089-914A-B3854725B5F7}" dt="2022-12-09T11:31:29.394" v="2195" actId="208"/>
          <ac:spMkLst>
            <pc:docMk/>
            <pc:sldMk cId="2040734422" sldId="334"/>
            <ac:spMk id="18" creationId="{E5DFFD15-ED87-C7F9-BE2C-576EAB2021DF}"/>
          </ac:spMkLst>
        </pc:spChg>
        <pc:spChg chg="add mod">
          <ac:chgData name="Graber, Zachary E" userId="8f92c669-d131-46fa-a090-15bfd9f90868" providerId="ADAL" clId="{74557BEE-DD85-4089-914A-B3854725B5F7}" dt="2022-12-09T11:31:35.971" v="2197" actId="208"/>
          <ac:spMkLst>
            <pc:docMk/>
            <pc:sldMk cId="2040734422" sldId="334"/>
            <ac:spMk id="19" creationId="{8C5F6828-24C8-42DD-3B52-A02EB21ED085}"/>
          </ac:spMkLst>
        </pc:spChg>
        <pc:spChg chg="add mod">
          <ac:chgData name="Graber, Zachary E" userId="8f92c669-d131-46fa-a090-15bfd9f90868" providerId="ADAL" clId="{74557BEE-DD85-4089-914A-B3854725B5F7}" dt="2022-12-09T11:32:51.029" v="2305" actId="1076"/>
          <ac:spMkLst>
            <pc:docMk/>
            <pc:sldMk cId="2040734422" sldId="334"/>
            <ac:spMk id="20" creationId="{4E9F409B-0DCE-5E00-F7B5-CA4E52A87EC6}"/>
          </ac:spMkLst>
        </pc:spChg>
        <pc:spChg chg="add mod">
          <ac:chgData name="Graber, Zachary E" userId="8f92c669-d131-46fa-a090-15bfd9f90868" providerId="ADAL" clId="{74557BEE-DD85-4089-914A-B3854725B5F7}" dt="2022-12-09T11:35:01.652" v="2320" actId="208"/>
          <ac:spMkLst>
            <pc:docMk/>
            <pc:sldMk cId="2040734422" sldId="334"/>
            <ac:spMk id="27" creationId="{2A9B26CB-A495-2993-C8A9-A06B3CAAD555}"/>
          </ac:spMkLst>
        </pc:spChg>
        <pc:spChg chg="add mod">
          <ac:chgData name="Graber, Zachary E" userId="8f92c669-d131-46fa-a090-15bfd9f90868" providerId="ADAL" clId="{74557BEE-DD85-4089-914A-B3854725B5F7}" dt="2022-12-09T11:35:33.316" v="2413" actId="20577"/>
          <ac:spMkLst>
            <pc:docMk/>
            <pc:sldMk cId="2040734422" sldId="334"/>
            <ac:spMk id="28" creationId="{815E03E6-452A-9DC2-1FC0-2C8990029203}"/>
          </ac:spMkLst>
        </pc:spChg>
        <pc:spChg chg="add mod">
          <ac:chgData name="Graber, Zachary E" userId="8f92c669-d131-46fa-a090-15bfd9f90868" providerId="ADAL" clId="{74557BEE-DD85-4089-914A-B3854725B5F7}" dt="2022-12-09T11:37:53.950" v="2430" actId="14100"/>
          <ac:spMkLst>
            <pc:docMk/>
            <pc:sldMk cId="2040734422" sldId="334"/>
            <ac:spMk id="32" creationId="{6E903DB8-49FC-E301-F7E2-8A85883EB710}"/>
          </ac:spMkLst>
        </pc:spChg>
        <pc:spChg chg="add mod">
          <ac:chgData name="Graber, Zachary E" userId="8f92c669-d131-46fa-a090-15bfd9f90868" providerId="ADAL" clId="{74557BEE-DD85-4089-914A-B3854725B5F7}" dt="2022-12-09T11:38:19.266" v="2437" actId="14100"/>
          <ac:spMkLst>
            <pc:docMk/>
            <pc:sldMk cId="2040734422" sldId="334"/>
            <ac:spMk id="33" creationId="{4C033390-CC86-636A-7D68-AFA51E37CEA7}"/>
          </ac:spMkLst>
        </pc:spChg>
        <pc:spChg chg="add mod">
          <ac:chgData name="Graber, Zachary E" userId="8f92c669-d131-46fa-a090-15bfd9f90868" providerId="ADAL" clId="{74557BEE-DD85-4089-914A-B3854725B5F7}" dt="2022-12-09T11:39:19.218" v="2441" actId="14100"/>
          <ac:spMkLst>
            <pc:docMk/>
            <pc:sldMk cId="2040734422" sldId="334"/>
            <ac:spMk id="34" creationId="{D19EFDE9-A2C3-00A4-8A1D-DAD5D1D5D492}"/>
          </ac:spMkLst>
        </pc:spChg>
        <pc:spChg chg="add mod">
          <ac:chgData name="Graber, Zachary E" userId="8f92c669-d131-46fa-a090-15bfd9f90868" providerId="ADAL" clId="{74557BEE-DD85-4089-914A-B3854725B5F7}" dt="2022-12-09T11:40:07.442" v="2629" actId="1076"/>
          <ac:spMkLst>
            <pc:docMk/>
            <pc:sldMk cId="2040734422" sldId="334"/>
            <ac:spMk id="35" creationId="{6DDA4733-7CD9-C232-F1C1-DAB8783EE135}"/>
          </ac:spMkLst>
        </pc:spChg>
        <pc:picChg chg="add mod">
          <ac:chgData name="Graber, Zachary E" userId="8f92c669-d131-46fa-a090-15bfd9f90868" providerId="ADAL" clId="{74557BEE-DD85-4089-914A-B3854725B5F7}" dt="2022-12-09T11:27:12.981" v="2141" actId="1440"/>
          <ac:picMkLst>
            <pc:docMk/>
            <pc:sldMk cId="2040734422" sldId="334"/>
            <ac:picMk id="6" creationId="{27B9ECE5-DBD5-545F-B704-9B07B3453027}"/>
          </ac:picMkLst>
        </pc:picChg>
        <pc:cxnChg chg="add mod">
          <ac:chgData name="Graber, Zachary E" userId="8f92c669-d131-46fa-a090-15bfd9f90868" providerId="ADAL" clId="{74557BEE-DD85-4089-914A-B3854725B5F7}" dt="2022-12-09T11:29:36.390" v="2179" actId="1076"/>
          <ac:cxnSpMkLst>
            <pc:docMk/>
            <pc:sldMk cId="2040734422" sldId="334"/>
            <ac:cxnSpMk id="8" creationId="{CC695B9B-1B12-BE82-66B5-A8721BC1501E}"/>
          </ac:cxnSpMkLst>
        </pc:cxnChg>
        <pc:cxnChg chg="add mod">
          <ac:chgData name="Graber, Zachary E" userId="8f92c669-d131-46fa-a090-15bfd9f90868" providerId="ADAL" clId="{74557BEE-DD85-4089-914A-B3854725B5F7}" dt="2022-12-09T11:30:13.327" v="2183" actId="1582"/>
          <ac:cxnSpMkLst>
            <pc:docMk/>
            <pc:sldMk cId="2040734422" sldId="334"/>
            <ac:cxnSpMk id="15" creationId="{D71F6546-6334-3297-FEF5-D76C81EC28E8}"/>
          </ac:cxnSpMkLst>
        </pc:cxnChg>
        <pc:cxnChg chg="add mod">
          <ac:chgData name="Graber, Zachary E" userId="8f92c669-d131-46fa-a090-15bfd9f90868" providerId="ADAL" clId="{74557BEE-DD85-4089-914A-B3854725B5F7}" dt="2022-12-09T11:33:03.542" v="2307" actId="1076"/>
          <ac:cxnSpMkLst>
            <pc:docMk/>
            <pc:sldMk cId="2040734422" sldId="334"/>
            <ac:cxnSpMk id="21" creationId="{F87CF258-B987-2506-72A4-219DE2C51514}"/>
          </ac:cxnSpMkLst>
        </pc:cxnChg>
        <pc:cxnChg chg="add mod">
          <ac:chgData name="Graber, Zachary E" userId="8f92c669-d131-46fa-a090-15bfd9f90868" providerId="ADAL" clId="{74557BEE-DD85-4089-914A-B3854725B5F7}" dt="2022-12-09T11:33:20.666" v="2310" actId="1582"/>
          <ac:cxnSpMkLst>
            <pc:docMk/>
            <pc:sldMk cId="2040734422" sldId="334"/>
            <ac:cxnSpMk id="23" creationId="{8EF02784-01C0-1009-1C16-FB75C1F7DB84}"/>
          </ac:cxnSpMkLst>
        </pc:cxnChg>
        <pc:cxnChg chg="add mod">
          <ac:chgData name="Graber, Zachary E" userId="8f92c669-d131-46fa-a090-15bfd9f90868" providerId="ADAL" clId="{74557BEE-DD85-4089-914A-B3854725B5F7}" dt="2022-12-09T11:33:50.307" v="2314" actId="1582"/>
          <ac:cxnSpMkLst>
            <pc:docMk/>
            <pc:sldMk cId="2040734422" sldId="334"/>
            <ac:cxnSpMk id="25" creationId="{EF81CB4B-946E-4ADA-2D40-3A34FF48A592}"/>
          </ac:cxnSpMkLst>
        </pc:cxnChg>
        <pc:cxnChg chg="add mod">
          <ac:chgData name="Graber, Zachary E" userId="8f92c669-d131-46fa-a090-15bfd9f90868" providerId="ADAL" clId="{74557BEE-DD85-4089-914A-B3854725B5F7}" dt="2022-12-09T11:35:50.327" v="2418" actId="1582"/>
          <ac:cxnSpMkLst>
            <pc:docMk/>
            <pc:sldMk cId="2040734422" sldId="334"/>
            <ac:cxnSpMk id="29" creationId="{74A6A6FD-7929-EF80-0DB4-6FEC53E1FA1E}"/>
          </ac:cxnSpMkLst>
        </pc:cxnChg>
        <pc:cxnChg chg="add mod">
          <ac:chgData name="Graber, Zachary E" userId="8f92c669-d131-46fa-a090-15bfd9f90868" providerId="ADAL" clId="{74557BEE-DD85-4089-914A-B3854725B5F7}" dt="2022-12-09T11:36:09.004" v="2421" actId="1582"/>
          <ac:cxnSpMkLst>
            <pc:docMk/>
            <pc:sldMk cId="2040734422" sldId="334"/>
            <ac:cxnSpMk id="31" creationId="{FC381655-54D1-7546-A626-293982AFE1D1}"/>
          </ac:cxnSpMkLst>
        </pc:cxnChg>
        <pc:cxnChg chg="add mod">
          <ac:chgData name="Graber, Zachary E" userId="8f92c669-d131-46fa-a090-15bfd9f90868" providerId="ADAL" clId="{74557BEE-DD85-4089-914A-B3854725B5F7}" dt="2022-12-09T11:40:17.825" v="2632" actId="208"/>
          <ac:cxnSpMkLst>
            <pc:docMk/>
            <pc:sldMk cId="2040734422" sldId="334"/>
            <ac:cxnSpMk id="36" creationId="{CA64E43E-2F29-93CB-9713-F799E04D36CC}"/>
          </ac:cxnSpMkLst>
        </pc:cxnChg>
      </pc:sldChg>
      <pc:sldChg chg="addSp delSp modSp new mod">
        <pc:chgData name="Graber, Zachary E" userId="8f92c669-d131-46fa-a090-15bfd9f90868" providerId="ADAL" clId="{74557BEE-DD85-4089-914A-B3854725B5F7}" dt="2022-12-09T11:42:49.113" v="2646" actId="14100"/>
        <pc:sldMkLst>
          <pc:docMk/>
          <pc:sldMk cId="1712634902" sldId="335"/>
        </pc:sldMkLst>
        <pc:spChg chg="del">
          <ac:chgData name="Graber, Zachary E" userId="8f92c669-d131-46fa-a090-15bfd9f90868" providerId="ADAL" clId="{74557BEE-DD85-4089-914A-B3854725B5F7}" dt="2022-12-09T11:42:14.129" v="2634" actId="478"/>
          <ac:spMkLst>
            <pc:docMk/>
            <pc:sldMk cId="1712634902" sldId="335"/>
            <ac:spMk id="2" creationId="{759C8FC7-6114-799D-1A93-47AD7C21ACD1}"/>
          </ac:spMkLst>
        </pc:spChg>
        <pc:spChg chg="del">
          <ac:chgData name="Graber, Zachary E" userId="8f92c669-d131-46fa-a090-15bfd9f90868" providerId="ADAL" clId="{74557BEE-DD85-4089-914A-B3854725B5F7}" dt="2022-12-09T11:42:15.060" v="2635" actId="478"/>
          <ac:spMkLst>
            <pc:docMk/>
            <pc:sldMk cId="1712634902" sldId="335"/>
            <ac:spMk id="3" creationId="{10D375DC-E522-918E-E6BA-2D679FE1B894}"/>
          </ac:spMkLst>
        </pc:spChg>
        <pc:spChg chg="del">
          <ac:chgData name="Graber, Zachary E" userId="8f92c669-d131-46fa-a090-15bfd9f90868" providerId="ADAL" clId="{74557BEE-DD85-4089-914A-B3854725B5F7}" dt="2022-12-09T11:42:16.082" v="2636" actId="478"/>
          <ac:spMkLst>
            <pc:docMk/>
            <pc:sldMk cId="1712634902" sldId="335"/>
            <ac:spMk id="4" creationId="{F9CD46C8-9AC5-6B0F-3222-EAE2447998BD}"/>
          </ac:spMkLst>
        </pc:spChg>
        <pc:spChg chg="add mod">
          <ac:chgData name="Graber, Zachary E" userId="8f92c669-d131-46fa-a090-15bfd9f90868" providerId="ADAL" clId="{74557BEE-DD85-4089-914A-B3854725B5F7}" dt="2022-12-09T11:42:49.113" v="2646" actId="14100"/>
          <ac:spMkLst>
            <pc:docMk/>
            <pc:sldMk cId="1712634902" sldId="335"/>
            <ac:spMk id="7" creationId="{B38BB09F-CC57-8B0A-2AB7-76ADDD9A40A5}"/>
          </ac:spMkLst>
        </pc:spChg>
        <pc:picChg chg="add mod">
          <ac:chgData name="Graber, Zachary E" userId="8f92c669-d131-46fa-a090-15bfd9f90868" providerId="ADAL" clId="{74557BEE-DD85-4089-914A-B3854725B5F7}" dt="2022-12-09T11:42:39.031" v="2643" actId="1440"/>
          <ac:picMkLst>
            <pc:docMk/>
            <pc:sldMk cId="1712634902" sldId="335"/>
            <ac:picMk id="6" creationId="{FCD0EA6E-6089-6444-2415-0C1F57EBB4C8}"/>
          </ac:picMkLst>
        </pc:picChg>
      </pc:sldChg>
      <pc:sldChg chg="addSp delSp modSp new mod">
        <pc:chgData name="Graber, Zachary E" userId="8f92c669-d131-46fa-a090-15bfd9f90868" providerId="ADAL" clId="{74557BEE-DD85-4089-914A-B3854725B5F7}" dt="2022-12-09T11:52:11.494" v="2661" actId="14100"/>
        <pc:sldMkLst>
          <pc:docMk/>
          <pc:sldMk cId="2350701917" sldId="336"/>
        </pc:sldMkLst>
        <pc:spChg chg="del">
          <ac:chgData name="Graber, Zachary E" userId="8f92c669-d131-46fa-a090-15bfd9f90868" providerId="ADAL" clId="{74557BEE-DD85-4089-914A-B3854725B5F7}" dt="2022-12-09T11:51:24.922" v="2648" actId="478"/>
          <ac:spMkLst>
            <pc:docMk/>
            <pc:sldMk cId="2350701917" sldId="336"/>
            <ac:spMk id="2" creationId="{CAE6F29D-6DED-C5A0-0C3B-AF1F5053A776}"/>
          </ac:spMkLst>
        </pc:spChg>
        <pc:spChg chg="add del mod">
          <ac:chgData name="Graber, Zachary E" userId="8f92c669-d131-46fa-a090-15bfd9f90868" providerId="ADAL" clId="{74557BEE-DD85-4089-914A-B3854725B5F7}" dt="2022-12-09T11:51:43.339" v="2658" actId="1076"/>
          <ac:spMkLst>
            <pc:docMk/>
            <pc:sldMk cId="2350701917" sldId="336"/>
            <ac:spMk id="3" creationId="{19A43662-417B-DB37-1DBE-761101947424}"/>
          </ac:spMkLst>
        </pc:spChg>
        <pc:graphicFrameChg chg="add mod">
          <ac:chgData name="Graber, Zachary E" userId="8f92c669-d131-46fa-a090-15bfd9f90868" providerId="ADAL" clId="{74557BEE-DD85-4089-914A-B3854725B5F7}" dt="2022-12-09T11:52:11.494" v="2661" actId="14100"/>
          <ac:graphicFrameMkLst>
            <pc:docMk/>
            <pc:sldMk cId="2350701917" sldId="336"/>
            <ac:graphicFrameMk id="4" creationId="{F21EA467-CB78-F2B7-B41C-90F97893EAB3}"/>
          </ac:graphicFrameMkLst>
        </pc:graphicFrameChg>
      </pc:sldChg>
      <pc:sldChg chg="modSp add mod ord">
        <pc:chgData name="Graber, Zachary E" userId="8f92c669-d131-46fa-a090-15bfd9f90868" providerId="ADAL" clId="{74557BEE-DD85-4089-914A-B3854725B5F7}" dt="2022-12-09T11:58:00.514" v="2882" actId="14100"/>
        <pc:sldMkLst>
          <pc:docMk/>
          <pc:sldMk cId="1863931696" sldId="337"/>
        </pc:sldMkLst>
        <pc:spChg chg="mod">
          <ac:chgData name="Graber, Zachary E" userId="8f92c669-d131-46fa-a090-15bfd9f90868" providerId="ADAL" clId="{74557BEE-DD85-4089-914A-B3854725B5F7}" dt="2022-12-09T11:55:22.247" v="2872" actId="20577"/>
          <ac:spMkLst>
            <pc:docMk/>
            <pc:sldMk cId="1863931696" sldId="337"/>
            <ac:spMk id="3" creationId="{1DDBBC93-70DF-4E4E-98E3-08124185AB18}"/>
          </ac:spMkLst>
        </pc:spChg>
        <pc:spChg chg="mod">
          <ac:chgData name="Graber, Zachary E" userId="8f92c669-d131-46fa-a090-15bfd9f90868" providerId="ADAL" clId="{74557BEE-DD85-4089-914A-B3854725B5F7}" dt="2022-12-09T11:55:16.138" v="2864" actId="20577"/>
          <ac:spMkLst>
            <pc:docMk/>
            <pc:sldMk cId="1863931696" sldId="337"/>
            <ac:spMk id="4" creationId="{65DE74E9-AA78-46C1-845A-0B72FA8AF35E}"/>
          </ac:spMkLst>
        </pc:spChg>
        <pc:picChg chg="mod modCrop">
          <ac:chgData name="Graber, Zachary E" userId="8f92c669-d131-46fa-a090-15bfd9f90868" providerId="ADAL" clId="{74557BEE-DD85-4089-914A-B3854725B5F7}" dt="2022-12-09T11:58:00.514" v="2882" actId="14100"/>
          <ac:picMkLst>
            <pc:docMk/>
            <pc:sldMk cId="1863931696" sldId="337"/>
            <ac:picMk id="6" creationId="{4642631A-6ABE-41EA-A308-9CF1230F14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zegraber.pages.iu.edu/b481/demos/basi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hyperlink" Target="https://zegraber.pages.iu.edu/b481/demos/pho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texdraw.com/three-dimensional-plotting-in-latex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hyperlink" Target="https://zegraber.pages.iu.edu/b481/demos/perlin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zero</a:t>
            </a:r>
            <a:r>
              <a:rPr lang="en-US" sz="5400" spc="400" dirty="0">
                <a:solidFill>
                  <a:schemeClr val="bg1"/>
                </a:solidFill>
              </a:rPr>
              <a:t> to 60 in 16.66666666667 milliseconds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Zach Graber (zegraber@iu.edu)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Student Presentation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CSCI-B 481</a:t>
            </a:r>
            <a:endParaRPr lang="en-US" dirty="0"/>
          </a:p>
          <a:p>
            <a:r>
              <a:rPr lang="en-US" dirty="0"/>
              <a:t>Fall 2022</a:t>
            </a:r>
          </a:p>
          <a:p>
            <a:r>
              <a:rPr lang="en-US" sz="2000" dirty="0">
                <a:solidFill>
                  <a:schemeClr val="bg1"/>
                </a:solidFill>
              </a:rPr>
              <a:t>12/9/2022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2ACD7-D4FE-D79A-D5AB-963CF0052059}"/>
              </a:ext>
            </a:extLst>
          </p:cNvPr>
          <p:cNvSpPr txBox="1"/>
          <p:nvPr/>
        </p:nvSpPr>
        <p:spPr>
          <a:xfrm>
            <a:off x="1475232" y="343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Problem  Set  05  </a:t>
            </a:r>
          </a:p>
          <a:p>
            <a:r>
              <a:rPr lang="en-US" dirty="0">
                <a:solidFill>
                  <a:schemeClr val="bg1"/>
                </a:solidFill>
              </a:rPr>
              <a:t>Capabilities  &amp;  </a:t>
            </a:r>
            <a:r>
              <a:rPr lang="en-US" sz="1800" dirty="0">
                <a:solidFill>
                  <a:schemeClr val="bg1"/>
                </a:solidFill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1FDE87-4B5A-5A74-82E9-9E1BC92CF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1250"/>
            <a:ext cx="9144000" cy="4767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https://zegraber.pages.iu.edu/b481/demos/basic/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Web Viewer">
                <a:extLst>
                  <a:ext uri="{FF2B5EF4-FFF2-40B4-BE49-F238E27FC236}">
                    <a16:creationId xmlns:a16="http://schemas.microsoft.com/office/drawing/2014/main" id="{AD5928ED-364A-CD79-EB23-22FB21554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6978200"/>
                  </p:ext>
                </p:extLst>
              </p:nvPr>
            </p:nvGraphicFramePr>
            <p:xfrm>
              <a:off x="252247" y="237139"/>
              <a:ext cx="11676993" cy="60690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Web Viewer">
                <a:extLst>
                  <a:ext uri="{FF2B5EF4-FFF2-40B4-BE49-F238E27FC236}">
                    <a16:creationId xmlns:a16="http://schemas.microsoft.com/office/drawing/2014/main" id="{AD5928ED-364A-CD79-EB23-22FB21554F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247" y="237139"/>
                <a:ext cx="11676993" cy="60690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0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B04F849-EBD1-36E8-54F5-14C2049616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324" r="3324"/>
          <a:stretch/>
        </p:blipFill>
        <p:spPr>
          <a:xfrm>
            <a:off x="8439938" y="931574"/>
            <a:ext cx="2228062" cy="22280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95E144-336C-DF11-EC50-581337AE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685800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Illumination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8F8DC-0278-CB81-2317-0B2E1DA6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957486"/>
            <a:ext cx="6190488" cy="2067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only supports 1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 </a:t>
            </a:r>
            <a:r>
              <a:rPr lang="en-US" dirty="0" err="1"/>
              <a:t>MonoBehaviour</a:t>
            </a:r>
            <a:r>
              <a:rPr lang="en-US" dirty="0"/>
              <a:t> script for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Light has properties and material has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18C0-6140-2A45-94C3-AB1970F5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AF99F-29AC-6D01-2785-86A316A9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16" y="3941380"/>
            <a:ext cx="412432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85B14-FB1F-C761-6DDE-25F59F031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543"/>
          <a:stretch/>
        </p:blipFill>
        <p:spPr>
          <a:xfrm>
            <a:off x="976516" y="5932214"/>
            <a:ext cx="4442428" cy="694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8B9F885A-B089-2D8E-1CCB-6E11629816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21517" t="19093" r="24034" b="261"/>
          <a:stretch/>
        </p:blipFill>
        <p:spPr>
          <a:xfrm>
            <a:off x="7040880" y="3496635"/>
            <a:ext cx="2938946" cy="2991979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300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5BD39-9925-BA9C-D7C0-D39AC374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C92F5B-E9CD-2A44-BAC9-9E75A3208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77"/>
          <a:stretch/>
        </p:blipFill>
        <p:spPr>
          <a:xfrm>
            <a:off x="183111" y="710679"/>
            <a:ext cx="5390588" cy="543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3735EE-65A0-85E2-AB9E-00884C05DBC2}"/>
              </a:ext>
            </a:extLst>
          </p:cNvPr>
          <p:cNvSpPr/>
          <p:nvPr/>
        </p:nvSpPr>
        <p:spPr>
          <a:xfrm>
            <a:off x="1187669" y="2280745"/>
            <a:ext cx="1923393" cy="840827"/>
          </a:xfrm>
          <a:prstGeom prst="rect">
            <a:avLst/>
          </a:prstGeom>
          <a:solidFill>
            <a:srgbClr val="814DFF">
              <a:alpha val="18039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5E6CD-C377-DB02-1A8D-006FC2862B19}"/>
              </a:ext>
            </a:extLst>
          </p:cNvPr>
          <p:cNvCxnSpPr>
            <a:cxnSpLocks/>
          </p:cNvCxnSpPr>
          <p:nvPr/>
        </p:nvCxnSpPr>
        <p:spPr>
          <a:xfrm>
            <a:off x="7328125" y="2116561"/>
            <a:ext cx="298962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E7BD76-4E28-66C9-66AA-4CF1DE1ACE45}"/>
              </a:ext>
            </a:extLst>
          </p:cNvPr>
          <p:cNvSpPr txBox="1"/>
          <p:nvPr/>
        </p:nvSpPr>
        <p:spPr>
          <a:xfrm>
            <a:off x="7229180" y="1558931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Vertex shader takes in only position and normal vector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5FCAB08-9C46-6EE0-0728-8B81C2D2C49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111062" y="1820541"/>
            <a:ext cx="4118118" cy="88061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E9D31-BA2A-8796-4E14-5E0FAAB3CE81}"/>
              </a:ext>
            </a:extLst>
          </p:cNvPr>
          <p:cNvSpPr/>
          <p:nvPr/>
        </p:nvSpPr>
        <p:spPr>
          <a:xfrm>
            <a:off x="1187669" y="3162999"/>
            <a:ext cx="2301765" cy="1108226"/>
          </a:xfrm>
          <a:prstGeom prst="rect">
            <a:avLst/>
          </a:prstGeom>
          <a:solidFill>
            <a:srgbClr val="FF9022">
              <a:alpha val="14118"/>
            </a:srgbClr>
          </a:solidFill>
          <a:ln w="28575">
            <a:solidFill>
              <a:srgbClr val="FF9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6B2B7-1234-8CA0-3E2E-F510102EDF9D}"/>
              </a:ext>
            </a:extLst>
          </p:cNvPr>
          <p:cNvCxnSpPr>
            <a:cxnSpLocks/>
          </p:cNvCxnSpPr>
          <p:nvPr/>
        </p:nvCxnSpPr>
        <p:spPr>
          <a:xfrm>
            <a:off x="7427068" y="5547032"/>
            <a:ext cx="307477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1C2EBA-E076-6856-7FC4-54355A132F0A}"/>
              </a:ext>
            </a:extLst>
          </p:cNvPr>
          <p:cNvSpPr txBox="1"/>
          <p:nvPr/>
        </p:nvSpPr>
        <p:spPr>
          <a:xfrm>
            <a:off x="7349145" y="4124140"/>
            <a:ext cx="3314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Vertex shader 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screen-space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vertex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vertex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world-space position</a:t>
            </a:r>
          </a:p>
          <a:p>
            <a:r>
              <a:rPr lang="en-US" sz="1400" dirty="0"/>
              <a:t>to the fragment shader. </a:t>
            </a:r>
            <a:r>
              <a:rPr lang="en-US" sz="1400" b="1" dirty="0"/>
              <a:t>Interpolated!</a:t>
            </a:r>
            <a:endParaRPr lang="en-US" sz="1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B1334C2-8498-FDEE-B09F-9BD87BEA1E5D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489434" y="3717112"/>
            <a:ext cx="3859711" cy="109952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1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C54AD-9385-67F7-988A-C21AA239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54" y="218899"/>
            <a:ext cx="10204292" cy="6420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2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564C53-EE28-8DC4-9C8A-04714ABEF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65333"/>
            <a:ext cx="9144000" cy="132588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https://zegraber.pages.iu.edu/b481/demos/phong/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Web Viewer">
                <a:extLst>
                  <a:ext uri="{FF2B5EF4-FFF2-40B4-BE49-F238E27FC236}">
                    <a16:creationId xmlns:a16="http://schemas.microsoft.com/office/drawing/2014/main" id="{97F91ED6-0FFC-3D24-398F-40AE8D7AA4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334941"/>
                  </p:ext>
                </p:extLst>
              </p:nvPr>
            </p:nvGraphicFramePr>
            <p:xfrm>
              <a:off x="378372" y="279180"/>
              <a:ext cx="11424745" cy="60690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Add-in 7" title="Web Viewer">
                <a:extLst>
                  <a:ext uri="{FF2B5EF4-FFF2-40B4-BE49-F238E27FC236}">
                    <a16:creationId xmlns:a16="http://schemas.microsoft.com/office/drawing/2014/main" id="{97F91ED6-0FFC-3D24-398F-40AE8D7AA4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72" y="279180"/>
                <a:ext cx="11424745" cy="60690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9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5E144-336C-DF11-EC50-581337AE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75751"/>
            <a:ext cx="6790629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Perlin Noise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58F8DC-0278-CB81-2317-0B2E1DA64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392" y="1537141"/>
                <a:ext cx="6190488" cy="2067976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Sample Unity’s built-in Perlin Noise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Generates flat mesh/grid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noise as height map for flat mesh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Passes height map to GPU as 2D texture in alpha channel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500" lvl="1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58F8DC-0278-CB81-2317-0B2E1DA64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537141"/>
                <a:ext cx="6190488" cy="2067976"/>
              </a:xfrm>
              <a:blipFill>
                <a:blip r:embed="rId2"/>
                <a:stretch>
                  <a:fillRect l="-887" t="-147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18C0-6140-2A45-94C3-AB1970F5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8B9F885A-B089-2D8E-1CCB-6E116298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6" r="886"/>
          <a:stretch/>
        </p:blipFill>
        <p:spPr>
          <a:xfrm>
            <a:off x="8013377" y="1170119"/>
            <a:ext cx="1762004" cy="1793799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FB8EDAC-29D5-21CC-F17A-FE3C23413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96" b="5837"/>
          <a:stretch/>
        </p:blipFill>
        <p:spPr bwMode="auto">
          <a:xfrm>
            <a:off x="1577537" y="3776482"/>
            <a:ext cx="8404663" cy="270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4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5E144-336C-DF11-EC50-581337AE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75751"/>
            <a:ext cx="6790629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Perlin Noise Meshes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8F8DC-0278-CB81-2317-0B2E1DA6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537141"/>
            <a:ext cx="6190488" cy="2067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uv</a:t>
            </a:r>
            <a:r>
              <a:rPr lang="en-US" dirty="0"/>
              <a:t>-map flat mesh from corner to corner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 texture (height map) in vertex shader and modify object-space 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mesh made in vertex shader… what are its normals?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18C0-6140-2A45-94C3-AB1970F5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20C24A-CEB7-AB73-F867-B2BD39554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3" r="-513" b="6842"/>
          <a:stretch/>
        </p:blipFill>
        <p:spPr bwMode="auto">
          <a:xfrm>
            <a:off x="1418321" y="3793645"/>
            <a:ext cx="8787797" cy="247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D09F4DC6-B6BB-2717-B0BB-DC20A5E6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6" r="886"/>
          <a:stretch/>
        </p:blipFill>
        <p:spPr>
          <a:xfrm>
            <a:off x="8013377" y="1170119"/>
            <a:ext cx="1762004" cy="1793799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201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E7E1-D4B4-F8B3-C433-95826B9F2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Recalculating Normals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7584C-70D9-1D09-6C3A-CB4436EF3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 points on the surface </a:t>
            </a:r>
            <a:r>
              <a:rPr lang="en-US" i="1" dirty="0"/>
              <a:t>close</a:t>
            </a:r>
            <a:r>
              <a:rPr lang="en-US" dirty="0"/>
              <a:t> to the point in question, one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en-US" dirty="0"/>
              <a:t> direction, one in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direction.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those points to find vectors </a:t>
            </a:r>
            <a:r>
              <a:rPr lang="en-US" i="1" dirty="0"/>
              <a:t>almost</a:t>
            </a:r>
            <a:r>
              <a:rPr lang="en-US" dirty="0"/>
              <a:t>  tangent to the surface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cross product of those vectors is our new </a:t>
            </a:r>
            <a:r>
              <a:rPr lang="en-US" b="1" dirty="0">
                <a:solidFill>
                  <a:srgbClr val="00FF00"/>
                </a:solidFill>
              </a:rPr>
              <a:t>normal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5A3BE-7899-B3AC-67CD-382770C6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F3634FE-63FA-C695-E537-6D0D7359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359" y="1092550"/>
            <a:ext cx="6130736" cy="5074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85DDAA-3B9A-08EB-62F6-4BFF1D5582E4}"/>
              </a:ext>
            </a:extLst>
          </p:cNvPr>
          <p:cNvSpPr txBox="1"/>
          <p:nvPr/>
        </p:nvSpPr>
        <p:spPr>
          <a:xfrm>
            <a:off x="109535" y="6340804"/>
            <a:ext cx="504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3D Surface image modified from the one found at: </a:t>
            </a:r>
          </a:p>
          <a:p>
            <a:r>
              <a:rPr lang="en-US" sz="1100" dirty="0">
                <a:hlinkClick r:id="rId3"/>
              </a:rPr>
              <a:t>https://latexdraw.com/three-dimensional-plotting-in-latex/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08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B9ECE5-DBD5-545F-B704-9B07B345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723900"/>
            <a:ext cx="7153275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A7AB5E-FC39-8C41-074D-CF10CCDD953C}"/>
              </a:ext>
            </a:extLst>
          </p:cNvPr>
          <p:cNvSpPr/>
          <p:nvPr/>
        </p:nvSpPr>
        <p:spPr>
          <a:xfrm>
            <a:off x="1282263" y="1492469"/>
            <a:ext cx="1460938" cy="199698"/>
          </a:xfrm>
          <a:prstGeom prst="rect">
            <a:avLst/>
          </a:prstGeom>
          <a:solidFill>
            <a:srgbClr val="814DFF">
              <a:alpha val="18039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95B9B-1B12-BE82-66B5-A8721BC1501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756014" y="723900"/>
            <a:ext cx="1579426" cy="16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01DBF4-7A50-5AC5-1B48-934CF84A7516}"/>
              </a:ext>
            </a:extLst>
          </p:cNvPr>
          <p:cNvSpPr txBox="1"/>
          <p:nvPr/>
        </p:nvSpPr>
        <p:spPr>
          <a:xfrm>
            <a:off x="9678090" y="416123"/>
            <a:ext cx="33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 taking in UVs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71F6546-6334-3297-FEF5-D76C81EC28E8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43201" y="570012"/>
            <a:ext cx="6934889" cy="1022306"/>
          </a:xfrm>
          <a:prstGeom prst="curvedConnector3">
            <a:avLst>
              <a:gd name="adj1" fmla="val 480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FFD15-ED87-C7F9-BE2C-576EAB2021DF}"/>
              </a:ext>
            </a:extLst>
          </p:cNvPr>
          <p:cNvSpPr/>
          <p:nvPr/>
        </p:nvSpPr>
        <p:spPr>
          <a:xfrm>
            <a:off x="1282263" y="2385848"/>
            <a:ext cx="1450427" cy="220718"/>
          </a:xfrm>
          <a:prstGeom prst="rect">
            <a:avLst/>
          </a:prstGeom>
          <a:solidFill>
            <a:schemeClr val="accent4">
              <a:alpha val="18039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F6828-24C8-42DD-3B52-A02EB21ED085}"/>
              </a:ext>
            </a:extLst>
          </p:cNvPr>
          <p:cNvSpPr/>
          <p:nvPr/>
        </p:nvSpPr>
        <p:spPr>
          <a:xfrm>
            <a:off x="1298029" y="2843048"/>
            <a:ext cx="4797971" cy="220718"/>
          </a:xfrm>
          <a:prstGeom prst="rect">
            <a:avLst/>
          </a:prstGeom>
          <a:solidFill>
            <a:schemeClr val="accent4">
              <a:alpha val="18039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409B-0DCE-5E00-F7B5-CA4E52A87EC6}"/>
              </a:ext>
            </a:extLst>
          </p:cNvPr>
          <p:cNvSpPr txBox="1"/>
          <p:nvPr/>
        </p:nvSpPr>
        <p:spPr>
          <a:xfrm>
            <a:off x="8717380" y="1322835"/>
            <a:ext cx="331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Fragment shader now takes in interpolated UVs and object-space positions.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7CF258-B987-2506-72A4-219DE2C51514}"/>
              </a:ext>
            </a:extLst>
          </p:cNvPr>
          <p:cNvCxnSpPr>
            <a:cxnSpLocks/>
          </p:cNvCxnSpPr>
          <p:nvPr/>
        </p:nvCxnSpPr>
        <p:spPr>
          <a:xfrm>
            <a:off x="8793413" y="2141681"/>
            <a:ext cx="307477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EF02784-01C0-1009-1C16-FB75C1F7DB84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6096000" y="1692167"/>
            <a:ext cx="2621380" cy="1261240"/>
          </a:xfrm>
          <a:prstGeom prst="curved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F81CB4B-946E-4ADA-2D40-3A34FF48A59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2732690" y="2496207"/>
            <a:ext cx="964325" cy="346841"/>
          </a:xfrm>
          <a:prstGeom prst="curvedConnector2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9B26CB-A495-2993-C8A9-A06B3CAAD555}"/>
              </a:ext>
            </a:extLst>
          </p:cNvPr>
          <p:cNvSpPr/>
          <p:nvPr/>
        </p:nvSpPr>
        <p:spPr>
          <a:xfrm>
            <a:off x="1072055" y="3258207"/>
            <a:ext cx="6737131" cy="620110"/>
          </a:xfrm>
          <a:prstGeom prst="rect">
            <a:avLst/>
          </a:prstGeom>
          <a:solidFill>
            <a:schemeClr val="accent6">
              <a:alpha val="18039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E03E6-452A-9DC2-1FC0-2C8990029203}"/>
              </a:ext>
            </a:extLst>
          </p:cNvPr>
          <p:cNvSpPr txBox="1"/>
          <p:nvPr/>
        </p:nvSpPr>
        <p:spPr>
          <a:xfrm>
            <a:off x="8779618" y="261371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Perlin noise height map and a scalar value.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A6A6FD-7929-EF80-0DB4-6FEC53E1FA1E}"/>
              </a:ext>
            </a:extLst>
          </p:cNvPr>
          <p:cNvCxnSpPr>
            <a:cxnSpLocks/>
          </p:cNvCxnSpPr>
          <p:nvPr/>
        </p:nvCxnSpPr>
        <p:spPr>
          <a:xfrm>
            <a:off x="8837344" y="3160782"/>
            <a:ext cx="307477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C381655-54D1-7546-A626-293982AFE1D1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7809186" y="2875325"/>
            <a:ext cx="970432" cy="692937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03DB8-49FC-E301-F7E2-8A85883EB710}"/>
              </a:ext>
            </a:extLst>
          </p:cNvPr>
          <p:cNvSpPr/>
          <p:nvPr/>
        </p:nvSpPr>
        <p:spPr>
          <a:xfrm>
            <a:off x="1287518" y="4719145"/>
            <a:ext cx="4913586" cy="557048"/>
          </a:xfrm>
          <a:prstGeom prst="rect">
            <a:avLst/>
          </a:prstGeom>
          <a:solidFill>
            <a:srgbClr val="0D0D0D">
              <a:alpha val="6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033390-CC86-636A-7D68-AFA51E37CEA7}"/>
              </a:ext>
            </a:extLst>
          </p:cNvPr>
          <p:cNvSpPr/>
          <p:nvPr/>
        </p:nvSpPr>
        <p:spPr>
          <a:xfrm>
            <a:off x="1298029" y="5465379"/>
            <a:ext cx="2054771" cy="126124"/>
          </a:xfrm>
          <a:prstGeom prst="rect">
            <a:avLst/>
          </a:prstGeom>
          <a:solidFill>
            <a:srgbClr val="0D0D0D">
              <a:alpha val="6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19EFDE9-A2C3-00A4-8A1D-DAD5D1D5D492}"/>
              </a:ext>
            </a:extLst>
          </p:cNvPr>
          <p:cNvSpPr/>
          <p:nvPr/>
        </p:nvSpPr>
        <p:spPr>
          <a:xfrm>
            <a:off x="7977352" y="4172607"/>
            <a:ext cx="463441" cy="578813"/>
          </a:xfrm>
          <a:prstGeom prst="rightBrac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DA4733-7CD9-C232-F1C1-DAB8783EE135}"/>
              </a:ext>
            </a:extLst>
          </p:cNvPr>
          <p:cNvSpPr txBox="1"/>
          <p:nvPr/>
        </p:nvSpPr>
        <p:spPr>
          <a:xfrm>
            <a:off x="8673448" y="4136565"/>
            <a:ext cx="331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Samples the alpha channel of the height map, then applies that value to object-space height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64E43E-2F29-93CB-9713-F799E04D36CC}"/>
              </a:ext>
            </a:extLst>
          </p:cNvPr>
          <p:cNvCxnSpPr>
            <a:cxnSpLocks/>
          </p:cNvCxnSpPr>
          <p:nvPr/>
        </p:nvCxnSpPr>
        <p:spPr>
          <a:xfrm>
            <a:off x="8779618" y="4875229"/>
            <a:ext cx="307477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3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D0EA6E-6089-6444-2415-0C1F57EB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35" y="1333486"/>
            <a:ext cx="10069076" cy="4191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8BB09F-CC57-8B0A-2AB7-76ADDD9A40A5}"/>
              </a:ext>
            </a:extLst>
          </p:cNvPr>
          <p:cNvSpPr/>
          <p:nvPr/>
        </p:nvSpPr>
        <p:spPr>
          <a:xfrm>
            <a:off x="1497724" y="3510454"/>
            <a:ext cx="9653751" cy="1786759"/>
          </a:xfrm>
          <a:prstGeom prst="rect">
            <a:avLst/>
          </a:prstGeom>
          <a:solidFill>
            <a:srgbClr val="0D0D0D">
              <a:alpha val="6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Main Features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Custom Transform Implementation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Custom Camera Object &amp; Polygon Pipeline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Interactive Elements</a:t>
            </a:r>
          </a:p>
          <a:p>
            <a:pPr algn="r"/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Procedural Height-Mapped Meshes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1366432" y="2653300"/>
            <a:ext cx="3707972" cy="3461487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12/9/2022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43662-417B-DB37-1DBE-761101947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3651"/>
            <a:ext cx="9144000" cy="32434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https://zegraber.pages.iu.edu/b481/demos/perlin/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F21EA467-CB78-F2B7-B41C-90F97893EA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439825"/>
                  </p:ext>
                </p:extLst>
              </p:nvPr>
            </p:nvGraphicFramePr>
            <p:xfrm>
              <a:off x="210207" y="189186"/>
              <a:ext cx="11750565" cy="61485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F21EA467-CB78-F2B7-B41C-90F97893EA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207" y="189186"/>
                <a:ext cx="11750565" cy="6148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70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Next Steps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Implement proper texture mapping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Increase resolution of Perlin height map</a:t>
            </a:r>
          </a:p>
          <a:p>
            <a:pPr algn="r"/>
            <a:r>
              <a:rPr lang="en-US" dirty="0"/>
              <a:t>Implement height-based texture mapping/blending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67972" b="3534"/>
          <a:stretch/>
        </p:blipFill>
        <p:spPr>
          <a:xfrm>
            <a:off x="1546492" y="2764221"/>
            <a:ext cx="3610386" cy="324274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12/9/2022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3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B04F849-EBD1-36E8-54F5-14C2049616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997" r="6997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95E144-336C-DF11-EC50-581337AE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Reinventing the Wheel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8F8DC-0278-CB81-2317-0B2E1DA6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Can’t </a:t>
            </a:r>
            <a:r>
              <a:rPr lang="en-US" i="1" dirty="0"/>
              <a:t>really </a:t>
            </a:r>
            <a:r>
              <a:rPr lang="en-US" dirty="0"/>
              <a:t>remove Unity stuff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Can’t extend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Lots of </a:t>
            </a:r>
            <a:r>
              <a:rPr lang="en-US" dirty="0" err="1"/>
              <a:t>MonoBehaviour</a:t>
            </a:r>
            <a:r>
              <a:rPr lang="en-US" dirty="0"/>
              <a:t>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Reference other objects by saving them in a [</a:t>
            </a:r>
            <a:r>
              <a:rPr lang="en-US" dirty="0" err="1"/>
              <a:t>SerializeField</a:t>
            </a:r>
            <a:r>
              <a:rPr lang="en-US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coordinate system</a:t>
            </a:r>
          </a:p>
          <a:p>
            <a:pPr marL="571500" lvl="1" indent="-342900"/>
            <a:r>
              <a:rPr lang="en-US" dirty="0"/>
              <a:t>Right-handed coordinate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18C0-6140-2A45-94C3-AB1970F5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96D01-8C37-FEB3-A9D7-0669ACBB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714A2-97E2-E2D0-944E-0180D335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54" y="617755"/>
            <a:ext cx="3961637" cy="6103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00136-DE8B-D226-91B3-AD948799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51" y="1197538"/>
            <a:ext cx="3314700" cy="83468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A4F6F-BFF3-DCED-FD05-861B432815C0}"/>
              </a:ext>
            </a:extLst>
          </p:cNvPr>
          <p:cNvSpPr/>
          <p:nvPr/>
        </p:nvSpPr>
        <p:spPr>
          <a:xfrm>
            <a:off x="4909930" y="868017"/>
            <a:ext cx="2941983" cy="458759"/>
          </a:xfrm>
          <a:prstGeom prst="rect">
            <a:avLst/>
          </a:prstGeom>
          <a:solidFill>
            <a:srgbClr val="814DFF">
              <a:alpha val="25882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4CEF3F7-4F98-F3EB-B9FB-B154F737D411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851913" y="1097397"/>
            <a:ext cx="765038" cy="51748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96EEB2-94A7-EA03-2838-C9624F5B15EB}"/>
              </a:ext>
            </a:extLst>
          </p:cNvPr>
          <p:cNvSpPr txBox="1"/>
          <p:nvPr/>
        </p:nvSpPr>
        <p:spPr>
          <a:xfrm>
            <a:off x="8610600" y="2139576"/>
            <a:ext cx="331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Enables interaction in play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saving positions in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Saving rotation matrix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B35EC-1B39-FDE1-A65A-DBD7CDC4BBD2}"/>
              </a:ext>
            </a:extLst>
          </p:cNvPr>
          <p:cNvSpPr/>
          <p:nvPr/>
        </p:nvSpPr>
        <p:spPr>
          <a:xfrm>
            <a:off x="4909930" y="1364789"/>
            <a:ext cx="2941983" cy="1521846"/>
          </a:xfrm>
          <a:prstGeom prst="rect">
            <a:avLst/>
          </a:prstGeom>
          <a:solidFill>
            <a:srgbClr val="FF9022">
              <a:alpha val="14902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74E4EF-1880-17E3-B5E0-E3CADD8D7B14}"/>
              </a:ext>
            </a:extLst>
          </p:cNvPr>
          <p:cNvSpPr txBox="1"/>
          <p:nvPr/>
        </p:nvSpPr>
        <p:spPr>
          <a:xfrm>
            <a:off x="781366" y="1971823"/>
            <a:ext cx="33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Simple transformation helpers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80F73C-C3FC-B2A2-37B8-3077877AB5D2}"/>
              </a:ext>
            </a:extLst>
          </p:cNvPr>
          <p:cNvCxnSpPr/>
          <p:nvPr/>
        </p:nvCxnSpPr>
        <p:spPr>
          <a:xfrm>
            <a:off x="881204" y="2264204"/>
            <a:ext cx="252222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AE90A5-6B43-3F5A-EFB3-8528404039F4}"/>
              </a:ext>
            </a:extLst>
          </p:cNvPr>
          <p:cNvCxnSpPr>
            <a:stCxn id="24" idx="1"/>
          </p:cNvCxnSpPr>
          <p:nvPr/>
        </p:nvCxnSpPr>
        <p:spPr>
          <a:xfrm flipH="1">
            <a:off x="3543300" y="2125712"/>
            <a:ext cx="1366630" cy="13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00AF09-2C80-D4A8-63D7-F78DC217D93D}"/>
              </a:ext>
            </a:extLst>
          </p:cNvPr>
          <p:cNvCxnSpPr>
            <a:cxnSpLocks/>
          </p:cNvCxnSpPr>
          <p:nvPr/>
        </p:nvCxnSpPr>
        <p:spPr>
          <a:xfrm flipV="1">
            <a:off x="8616951" y="2878240"/>
            <a:ext cx="3314700" cy="323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D36A-5BC9-8C6D-0D64-9C95E8CF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info from other scripts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D4F0C-4599-140E-7928-AE309451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FA839-0E15-EB5D-BB32-DD919632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4161122"/>
            <a:ext cx="6592958" cy="1658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BF15CA7-9618-B3C4-811A-016914ECED9C}"/>
              </a:ext>
            </a:extLst>
          </p:cNvPr>
          <p:cNvSpPr txBox="1">
            <a:spLocks/>
          </p:cNvSpPr>
          <p:nvPr/>
        </p:nvSpPr>
        <p:spPr>
          <a:xfrm>
            <a:off x="943356" y="1709418"/>
            <a:ext cx="6051804" cy="2019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 err="1"/>
              <a:t>GameObject</a:t>
            </a:r>
            <a:r>
              <a:rPr lang="en-US" sz="2000" dirty="0"/>
              <a:t> has multiple scripts</a:t>
            </a:r>
          </a:p>
          <a:p>
            <a:pPr marL="342900" indent="-342900"/>
            <a:r>
              <a:rPr lang="en-US" sz="2000" dirty="0"/>
              <a:t>Script A needs the object instance from Script B:</a:t>
            </a:r>
          </a:p>
          <a:p>
            <a:pPr marL="800100" lvl="1" indent="-342900"/>
            <a:r>
              <a:rPr lang="en-US" sz="2000" dirty="0"/>
              <a:t>Namespace all scripts</a:t>
            </a:r>
          </a:p>
          <a:p>
            <a:pPr marL="800100" lvl="1" indent="-342900"/>
            <a:r>
              <a:rPr lang="en-US" sz="2000" dirty="0"/>
              <a:t>Give reference in [</a:t>
            </a:r>
            <a:r>
              <a:rPr lang="en-US" sz="2000" dirty="0" err="1"/>
              <a:t>SerializeField</a:t>
            </a:r>
            <a:r>
              <a:rPr lang="en-US" sz="2000" dirty="0"/>
              <a:t>] member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14EAAF-FD70-3FFE-67D2-0291584A0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527" y="1625576"/>
            <a:ext cx="4515335" cy="1902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240A0D-F518-F57A-8A20-FEEF70D0C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606" y="6349682"/>
            <a:ext cx="2953304" cy="2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FD18-2764-2016-7001-E61E3B3A855E}"/>
              </a:ext>
            </a:extLst>
          </p:cNvPr>
          <p:cNvCxnSpPr>
            <a:endCxn id="12" idx="0"/>
          </p:cNvCxnSpPr>
          <p:nvPr/>
        </p:nvCxnSpPr>
        <p:spPr>
          <a:xfrm>
            <a:off x="3969258" y="5819473"/>
            <a:ext cx="0" cy="53020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BC365-C704-680A-E165-E12CD1D70384}"/>
              </a:ext>
            </a:extLst>
          </p:cNvPr>
          <p:cNvSpPr/>
          <p:nvPr/>
        </p:nvSpPr>
        <p:spPr>
          <a:xfrm>
            <a:off x="1805940" y="5440680"/>
            <a:ext cx="3779520" cy="213360"/>
          </a:xfrm>
          <a:prstGeom prst="rect">
            <a:avLst/>
          </a:prstGeom>
          <a:solidFill>
            <a:srgbClr val="FF1F85">
              <a:alpha val="16863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0EB358-E03E-20A4-B37F-649B3A292CDD}"/>
              </a:ext>
            </a:extLst>
          </p:cNvPr>
          <p:cNvSpPr/>
          <p:nvPr/>
        </p:nvSpPr>
        <p:spPr>
          <a:xfrm>
            <a:off x="7369970" y="3277553"/>
            <a:ext cx="4488892" cy="213360"/>
          </a:xfrm>
          <a:prstGeom prst="rect">
            <a:avLst/>
          </a:prstGeom>
          <a:solidFill>
            <a:srgbClr val="FF1F85">
              <a:alpha val="16863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7DD6C6-59B6-F831-EFB3-77582BD4BFDF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 flipV="1">
            <a:off x="5585460" y="3528059"/>
            <a:ext cx="4015735" cy="2019301"/>
          </a:xfrm>
          <a:prstGeom prst="bent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1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1D5F-8BB3-692D-CF5C-C573043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Script: </a:t>
            </a:r>
            <a:r>
              <a:rPr lang="en-US" dirty="0" err="1"/>
              <a:t>MeshLogic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4C59-27EE-3D87-0192-7DC4A81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322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Everything rendered needs it (or similar)</a:t>
            </a:r>
          </a:p>
          <a:p>
            <a:r>
              <a:rPr lang="en-US" sz="2000" dirty="0"/>
              <a:t>Creates a material from a given shader</a:t>
            </a:r>
          </a:p>
          <a:p>
            <a:r>
              <a:rPr lang="en-US" sz="2000" dirty="0"/>
              <a:t>Passes mesh data to </a:t>
            </a:r>
            <a:r>
              <a:rPr lang="en-US" sz="2000" dirty="0" err="1"/>
              <a:t>MeshFilter</a:t>
            </a:r>
            <a:r>
              <a:rPr lang="en-US" sz="2000" dirty="0"/>
              <a:t>/</a:t>
            </a:r>
            <a:r>
              <a:rPr lang="en-US" sz="2000" dirty="0" err="1"/>
              <a:t>MeshRenderer</a:t>
            </a:r>
            <a:endParaRPr lang="en-US" sz="2000" dirty="0"/>
          </a:p>
          <a:p>
            <a:r>
              <a:rPr lang="en-US" sz="2000" dirty="0"/>
              <a:t>Passes uniforms to shader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60C4-D19E-2002-33A7-C3B8F1AB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B94E5-95D6-78C3-3B8E-0F052B8D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76" y="1680026"/>
            <a:ext cx="4442428" cy="1959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A7736D9A-12B2-C670-64DE-26BE3152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01" y="5549014"/>
            <a:ext cx="835017" cy="86285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0B32846-C092-0E2C-30C8-541908CC3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58" y="4734183"/>
            <a:ext cx="835017" cy="882732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4E26687-D94B-FD14-80D8-BC3476514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233" y="4307309"/>
            <a:ext cx="1132653" cy="130255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C4B3E0-95F6-4E61-427B-3FCEBAA401D0}"/>
              </a:ext>
            </a:extLst>
          </p:cNvPr>
          <p:cNvSpPr txBox="1"/>
          <p:nvPr/>
        </p:nvSpPr>
        <p:spPr>
          <a:xfrm>
            <a:off x="838200" y="5522367"/>
            <a:ext cx="17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Script</a:t>
            </a:r>
            <a:endParaRPr lang="en-US" sz="16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CA107BE-C509-4016-2AFD-865867076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56" y="4727128"/>
            <a:ext cx="835017" cy="882732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2B7180-C5E4-0A8B-7AA7-9718D8F3EB1C}"/>
              </a:ext>
            </a:extLst>
          </p:cNvPr>
          <p:cNvSpPr txBox="1"/>
          <p:nvPr/>
        </p:nvSpPr>
        <p:spPr>
          <a:xfrm>
            <a:off x="3056675" y="5522367"/>
            <a:ext cx="17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MeshLogic.cs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BB435-A3E5-4EA1-E827-A48A4BCA8604}"/>
              </a:ext>
            </a:extLst>
          </p:cNvPr>
          <p:cNvSpPr txBox="1"/>
          <p:nvPr/>
        </p:nvSpPr>
        <p:spPr>
          <a:xfrm>
            <a:off x="9841458" y="5459633"/>
            <a:ext cx="1542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 Shader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6BE52-5FE8-ECBD-3514-2ED2CBC719C1}"/>
              </a:ext>
            </a:extLst>
          </p:cNvPr>
          <p:cNvSpPr txBox="1"/>
          <p:nvPr/>
        </p:nvSpPr>
        <p:spPr>
          <a:xfrm>
            <a:off x="6683621" y="6448206"/>
            <a:ext cx="14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Material</a:t>
            </a:r>
            <a:endParaRPr lang="en-US" sz="16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1E9023F-F156-F851-3728-CF9D2943BF3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1789575" y="5168494"/>
            <a:ext cx="1531381" cy="7055"/>
          </a:xfrm>
          <a:prstGeom prst="curved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DE5B8B8-FCCE-F108-FC00-1901C36FD3CA}"/>
              </a:ext>
            </a:extLst>
          </p:cNvPr>
          <p:cNvCxnSpPr>
            <a:stCxn id="14" idx="0"/>
            <a:endCxn id="12" idx="0"/>
          </p:cNvCxnSpPr>
          <p:nvPr/>
        </p:nvCxnSpPr>
        <p:spPr>
          <a:xfrm rot="5400000" flipH="1" flipV="1">
            <a:off x="6955103" y="1090672"/>
            <a:ext cx="419819" cy="6853095"/>
          </a:xfrm>
          <a:prstGeom prst="curvedConnector3">
            <a:avLst>
              <a:gd name="adj1" fmla="val 1544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984141-EC1B-B2AC-D9FF-3CA6286851A5}"/>
              </a:ext>
            </a:extLst>
          </p:cNvPr>
          <p:cNvSpPr txBox="1"/>
          <p:nvPr/>
        </p:nvSpPr>
        <p:spPr>
          <a:xfrm>
            <a:off x="6078895" y="3948024"/>
            <a:ext cx="244943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Vertex data via </a:t>
            </a:r>
            <a:r>
              <a:rPr lang="en-US" sz="1400" dirty="0" err="1"/>
              <a:t>MeshFilter</a:t>
            </a:r>
            <a:endParaRPr lang="en-US" sz="1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4C5AEE6-F6BD-5911-37E6-57FEC28657A9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4911444" y="4829917"/>
            <a:ext cx="771951" cy="2772403"/>
          </a:xfrm>
          <a:prstGeom prst="curved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196A5A-801B-3767-4D7F-C999F71A37E9}"/>
              </a:ext>
            </a:extLst>
          </p:cNvPr>
          <p:cNvSpPr txBox="1"/>
          <p:nvPr/>
        </p:nvSpPr>
        <p:spPr>
          <a:xfrm>
            <a:off x="4500591" y="6217374"/>
            <a:ext cx="84613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creates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4E0800-E3AA-2A26-CF64-299A06668F59}"/>
              </a:ext>
            </a:extLst>
          </p:cNvPr>
          <p:cNvSpPr txBox="1"/>
          <p:nvPr/>
        </p:nvSpPr>
        <p:spPr>
          <a:xfrm>
            <a:off x="1872896" y="4979689"/>
            <a:ext cx="124289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SetMesh</a:t>
            </a:r>
            <a:r>
              <a:rPr lang="en-US" sz="1400" dirty="0">
                <a:latin typeface="Consolas" panose="020B0609020204030204" pitchFamily="49" charset="0"/>
              </a:rPr>
              <a:t>(…)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2BB45A8-1470-4C00-074D-E88ED332E085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4155973" y="5168494"/>
            <a:ext cx="3147637" cy="3805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5BB5079-25AE-8823-2673-B0B2763DC2A3}"/>
              </a:ext>
            </a:extLst>
          </p:cNvPr>
          <p:cNvSpPr txBox="1"/>
          <p:nvPr/>
        </p:nvSpPr>
        <p:spPr>
          <a:xfrm>
            <a:off x="4468988" y="5040496"/>
            <a:ext cx="232651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material.SetMatrix</a:t>
            </a:r>
            <a:r>
              <a:rPr lang="en-US" sz="1400" dirty="0">
                <a:latin typeface="Consolas" panose="020B0609020204030204" pitchFamily="49" charset="0"/>
              </a:rPr>
              <a:t>(…)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3F34E67-0F90-1248-8753-5AE451C302C9}"/>
              </a:ext>
            </a:extLst>
          </p:cNvPr>
          <p:cNvCxnSpPr>
            <a:stCxn id="8" idx="3"/>
            <a:endCxn id="16" idx="2"/>
          </p:cNvCxnSpPr>
          <p:nvPr/>
        </p:nvCxnSpPr>
        <p:spPr>
          <a:xfrm flipV="1">
            <a:off x="7721118" y="5767410"/>
            <a:ext cx="2891834" cy="21302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6B7693-2129-929B-C4AF-A1AB6223F9B3}"/>
              </a:ext>
            </a:extLst>
          </p:cNvPr>
          <p:cNvSpPr txBox="1"/>
          <p:nvPr/>
        </p:nvSpPr>
        <p:spPr>
          <a:xfrm>
            <a:off x="8528326" y="5767410"/>
            <a:ext cx="101236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Uniforms</a:t>
            </a:r>
          </a:p>
        </p:txBody>
      </p:sp>
    </p:spTree>
    <p:extLst>
      <p:ext uri="{BB962C8B-B14F-4D97-AF65-F5344CB8AC3E}">
        <p14:creationId xmlns:p14="http://schemas.microsoft.com/office/powerpoint/2010/main" val="214165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8524-3570-D036-3677-99A1408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Projection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8A877-2D1C-E5E4-F703-AD8615BD7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𝑻𝑹𝑺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8A877-2D1C-E5E4-F703-AD8615BD7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7FC0-664E-BDA9-A4F8-703E6A69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FC657F-70F1-0C18-EC56-B6639F845E3F}"/>
                  </a:ext>
                </a:extLst>
              </p:cNvPr>
              <p:cNvSpPr txBox="1"/>
              <p:nvPr/>
            </p:nvSpPr>
            <p:spPr>
              <a:xfrm>
                <a:off x="-974835" y="3478074"/>
                <a:ext cx="60644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FC657F-70F1-0C18-EC56-B6639F84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835" y="3478074"/>
                <a:ext cx="60644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473D7F5-0CE8-F0C5-8D42-E0046D7F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534771"/>
            <a:ext cx="670560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75FABF-C93A-BE34-C9F9-B5CEF3D23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5181764"/>
            <a:ext cx="678180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74939-B453-CDEB-6D68-FBC36FFEA187}"/>
                  </a:ext>
                </a:extLst>
              </p:cNvPr>
              <p:cNvSpPr txBox="1"/>
              <p:nvPr/>
            </p:nvSpPr>
            <p:spPr>
              <a:xfrm>
                <a:off x="1132489" y="5653743"/>
                <a:ext cx="9249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74939-B453-CDEB-6D68-FBC36FFE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89" y="5653743"/>
                <a:ext cx="92491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04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E30B-1417-D148-004B-765C47BC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 &amp; Camera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F0E8-E218-71DE-8BA5-0F76B8D0F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9AEE1-D30B-2243-A42D-6AF9F3C4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748786" cy="368458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gluPerpective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implementation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F92E2-842C-546E-47B9-DDBCDBF89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Camera Inputs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7AC5B2-99BA-21E7-B86E-E390F7AF52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99287" y="3194844"/>
            <a:ext cx="4124325" cy="2305050"/>
          </a:xfr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D2104A-F8D8-9616-C99C-AAB5B49F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52" y="3237706"/>
            <a:ext cx="4762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4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535B-A5A1-CBC5-AB18-B256E5A5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8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Putting it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C37DC-419F-6229-07BD-926D5D32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026" y="176157"/>
            <a:ext cx="4706746" cy="6545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A66FC9-9FB7-9218-9964-F471945A66D8}"/>
              </a:ext>
            </a:extLst>
          </p:cNvPr>
          <p:cNvSpPr/>
          <p:nvPr/>
        </p:nvSpPr>
        <p:spPr>
          <a:xfrm>
            <a:off x="7987862" y="1313793"/>
            <a:ext cx="1660635" cy="725214"/>
          </a:xfrm>
          <a:prstGeom prst="rect">
            <a:avLst/>
          </a:prstGeom>
          <a:solidFill>
            <a:srgbClr val="814DFF">
              <a:alpha val="18824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D87DF-A531-890D-97DA-F848FA5EBBB9}"/>
              </a:ext>
            </a:extLst>
          </p:cNvPr>
          <p:cNvSpPr txBox="1"/>
          <p:nvPr/>
        </p:nvSpPr>
        <p:spPr>
          <a:xfrm>
            <a:off x="886153" y="94462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Vertex shader takes in position and normal vector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3C2507-FF74-B358-E712-65C31BA1BA6F}"/>
              </a:ext>
            </a:extLst>
          </p:cNvPr>
          <p:cNvCxnSpPr>
            <a:cxnSpLocks/>
          </p:cNvCxnSpPr>
          <p:nvPr/>
        </p:nvCxnSpPr>
        <p:spPr>
          <a:xfrm>
            <a:off x="962261" y="1467842"/>
            <a:ext cx="298962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EF1699B-A57D-8F6C-0290-E3074BFC3B1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4200854" y="1206232"/>
            <a:ext cx="3787009" cy="470168"/>
          </a:xfrm>
          <a:prstGeom prst="curvedConnector3">
            <a:avLst>
              <a:gd name="adj1" fmla="val 51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32BE5-4C46-8A6A-7D2D-BE54CEB1650D}"/>
              </a:ext>
            </a:extLst>
          </p:cNvPr>
          <p:cNvSpPr/>
          <p:nvPr/>
        </p:nvSpPr>
        <p:spPr>
          <a:xfrm>
            <a:off x="8003628" y="2674882"/>
            <a:ext cx="1550275" cy="867103"/>
          </a:xfrm>
          <a:prstGeom prst="rect">
            <a:avLst/>
          </a:prstGeom>
          <a:solidFill>
            <a:schemeClr val="accent4">
              <a:alpha val="1882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CE985-B374-556A-33DB-0FBDF2ED08DB}"/>
              </a:ext>
            </a:extLst>
          </p:cNvPr>
          <p:cNvSpPr txBox="1"/>
          <p:nvPr/>
        </p:nvSpPr>
        <p:spPr>
          <a:xfrm>
            <a:off x="2966459" y="1805906"/>
            <a:ext cx="217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Uniform input matrices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D11EB4-3626-56E7-5D36-B7A78691E117}"/>
              </a:ext>
            </a:extLst>
          </p:cNvPr>
          <p:cNvCxnSpPr>
            <a:cxnSpLocks/>
          </p:cNvCxnSpPr>
          <p:nvPr/>
        </p:nvCxnSpPr>
        <p:spPr>
          <a:xfrm>
            <a:off x="3040032" y="2113683"/>
            <a:ext cx="199442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16987BC-CF41-AFE8-46AB-8F0199F60F68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0800000">
            <a:off x="5139560" y="1959796"/>
            <a:ext cx="2864069" cy="1148639"/>
          </a:xfrm>
          <a:prstGeom prst="curvedConnector3">
            <a:avLst>
              <a:gd name="adj1" fmla="val 34954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26E72-5C29-1F03-4E14-6D8C9F72B398}"/>
              </a:ext>
            </a:extLst>
          </p:cNvPr>
          <p:cNvSpPr/>
          <p:nvPr/>
        </p:nvSpPr>
        <p:spPr>
          <a:xfrm>
            <a:off x="8003628" y="3749566"/>
            <a:ext cx="3915104" cy="1873468"/>
          </a:xfrm>
          <a:prstGeom prst="rect">
            <a:avLst/>
          </a:prstGeom>
          <a:solidFill>
            <a:srgbClr val="7F7F7F">
              <a:alpha val="21176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7EF56C5F-52E9-1246-ADC7-D827777C8FFD}"/>
              </a:ext>
            </a:extLst>
          </p:cNvPr>
          <p:cNvSpPr/>
          <p:nvPr/>
        </p:nvSpPr>
        <p:spPr>
          <a:xfrm rot="16200000">
            <a:off x="6202418" y="3816566"/>
            <a:ext cx="2343809" cy="1269125"/>
          </a:xfrm>
          <a:prstGeom prst="flowChartInputOutput">
            <a:avLst/>
          </a:prstGeom>
          <a:solidFill>
            <a:srgbClr val="7F7F7F">
              <a:alpha val="38824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52966D-C5C1-2CC5-2AE4-E46BF458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1746"/>
            <a:ext cx="5901558" cy="2720249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BD9F6AF-9A49-F1FB-3EB9-A366F7E505D1}"/>
              </a:ext>
            </a:extLst>
          </p:cNvPr>
          <p:cNvSpPr/>
          <p:nvPr/>
        </p:nvSpPr>
        <p:spPr>
          <a:xfrm>
            <a:off x="8050924" y="5665076"/>
            <a:ext cx="3552497" cy="546538"/>
          </a:xfrm>
          <a:prstGeom prst="rect">
            <a:avLst/>
          </a:prstGeom>
          <a:solidFill>
            <a:schemeClr val="accent3">
              <a:alpha val="18824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532A40-524F-A133-79A6-7935765ADE01}"/>
              </a:ext>
            </a:extLst>
          </p:cNvPr>
          <p:cNvSpPr txBox="1"/>
          <p:nvPr/>
        </p:nvSpPr>
        <p:spPr>
          <a:xfrm>
            <a:off x="1502280" y="5676735"/>
            <a:ext cx="25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Helper function to calculate modeling matrix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BD7590-92C1-EDAF-C96F-D34C3D9D75ED}"/>
              </a:ext>
            </a:extLst>
          </p:cNvPr>
          <p:cNvCxnSpPr>
            <a:cxnSpLocks/>
          </p:cNvCxnSpPr>
          <p:nvPr/>
        </p:nvCxnSpPr>
        <p:spPr>
          <a:xfrm>
            <a:off x="1598137" y="6226944"/>
            <a:ext cx="235375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D5F8B6-0706-B284-37E4-533395CA7534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4037244" y="5938345"/>
            <a:ext cx="401368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487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webextensions/webextension1.xml><?xml version="1.0" encoding="utf-8"?>
<we:webextension xmlns:we="http://schemas.microsoft.com/office/webextensions/webextension/2010/11" id="{BDFD035E-E22D-41DA-83E7-AF47B69E3225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zegraber.pages.iu.edu/b481/demos/basic/&quot;,&quot;values&quot;:{},&quot;data&quot;:{&quot;uri&quot;:&quot;zegraber.pages.iu.edu/b481/demos/basic/&quot;},&quot;secure&quot;:false}],&quot;name&quot;:&quot;zegraber.pages.iu.edu/b481/demos/basic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BE0B8BD-E433-46FC-A13B-62676C8776A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zegraber.pages.iu.edu/b481/demos/phong/&quot;,&quot;values&quot;:{},&quot;data&quot;:{&quot;uri&quot;:&quot;zegraber.pages.iu.edu/b481/demos/phong/&quot;},&quot;secure&quot;:false}],&quot;name&quot;:&quot;zegraber.pages.iu.edu/b481/demos/phong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C5CC159-AFCF-439F-9928-2160853BEDFE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zegraber.pages.iu.edu/b481/demos/perlin/&quot;,&quot;values&quot;:{},&quot;data&quot;:{&quot;uri&quot;:&quot;zegraber.pages.iu.edu/b481/demos/perlin/&quot;},&quot;secure&quot;:false}],&quot;name&quot;:&quot;zegraber.pages.iu.edu/b481/demos/perlin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343</TotalTime>
  <Words>531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Univers</vt:lpstr>
      <vt:lpstr>GradientUnivers</vt:lpstr>
      <vt:lpstr>zero to 60 in 16.66666666667 milliseconds</vt:lpstr>
      <vt:lpstr>Main Features</vt:lpstr>
      <vt:lpstr>Reinventing the Wheel</vt:lpstr>
      <vt:lpstr>PowerPoint Presentation</vt:lpstr>
      <vt:lpstr>Accessing info from other scripts</vt:lpstr>
      <vt:lpstr>Special Script: MeshLogic</vt:lpstr>
      <vt:lpstr>Polygon Projection Pipeline</vt:lpstr>
      <vt:lpstr>Projection Matrix &amp; Camera</vt:lpstr>
      <vt:lpstr>Putting it Together</vt:lpstr>
      <vt:lpstr>PowerPoint Presentation</vt:lpstr>
      <vt:lpstr>Illumination</vt:lpstr>
      <vt:lpstr>PowerPoint Presentation</vt:lpstr>
      <vt:lpstr>PowerPoint Presentation</vt:lpstr>
      <vt:lpstr>PowerPoint Presentation</vt:lpstr>
      <vt:lpstr>Perlin Noise Meshes</vt:lpstr>
      <vt:lpstr>Perlin Noise Meshes (cont.)</vt:lpstr>
      <vt:lpstr>Recalculating Normals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to 60 in 16.66666666667 milliseconds</dc:title>
  <dc:creator>Graber, Zachary E</dc:creator>
  <cp:lastModifiedBy>Graber, Zachary E</cp:lastModifiedBy>
  <cp:revision>1</cp:revision>
  <dcterms:created xsi:type="dcterms:W3CDTF">2022-12-09T06:14:50Z</dcterms:created>
  <dcterms:modified xsi:type="dcterms:W3CDTF">2022-12-09T12:33:48Z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