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88952"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828800"/>
            <a:ext cx="10360152" cy="1371600"/>
          </a:xfrm>
          <a:prstGeom prst="rect">
            <a:avLst/>
          </a:prstGeom>
          <a:noFill/>
        </p:spPr>
        <p:txBody>
          <a:bodyPr wrap="none">
            <a:spAutoFit/>
          </a:bodyPr>
          <a:lstStyle/>
          <a:p>
            <a:pPr algn="ctr">
              <a:defRPr sz="5400" b="1"/>
            </a:pPr>
            <a:r>
              <a:t>Hello, Pookie😘</a:t>
            </a:r>
          </a:p>
        </p:txBody>
      </p:sp>
      <p:sp>
        <p:nvSpPr>
          <p:cNvPr id="3" name="TextBox 2"/>
          <p:cNvSpPr txBox="1"/>
          <p:nvPr/>
        </p:nvSpPr>
        <p:spPr>
          <a:xfrm>
            <a:off x="914400" y="3657600"/>
            <a:ext cx="10360152" cy="914400"/>
          </a:xfrm>
          <a:prstGeom prst="rect">
            <a:avLst/>
          </a:prstGeom>
          <a:noFill/>
        </p:spPr>
        <p:txBody>
          <a:bodyPr wrap="none">
            <a:spAutoFit/>
          </a:bodyPr>
          <a:lstStyle/>
          <a:p>
            <a:pPr algn="ctr">
              <a:defRPr sz="3200">
                <a:solidFill>
                  <a:srgbClr val="696969"/>
                </a:solidFill>
              </a:defRPr>
            </a:pPr>
            <a:r>
              <a:t>This is a subtitle in your first slide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114800" y="1371600"/>
            <a:ext cx="3657600" cy="914400"/>
          </a:xfrm>
          <a:prstGeom prst="rect">
            <a:avLst/>
          </a:prstGeom>
          <a:noFill/>
        </p:spPr>
        <p:txBody>
          <a:bodyPr wrap="none">
            <a:spAutoFit/>
          </a:bodyPr>
          <a:lstStyle/>
          <a:p>
            <a:pPr algn="ctr">
              <a:defRPr sz="10000" b="1"/>
            </a:pPr>
            <a:r>
              <a:t>08</a:t>
            </a:r>
          </a:p>
        </p:txBody>
      </p:sp>
      <p:sp>
        <p:nvSpPr>
          <p:cNvPr id="3" name="TextBox 2"/>
          <p:cNvSpPr txBox="1"/>
          <p:nvPr/>
        </p:nvSpPr>
        <p:spPr>
          <a:xfrm>
            <a:off x="914400" y="3200400"/>
            <a:ext cx="10360152" cy="1371600"/>
          </a:xfrm>
          <a:prstGeom prst="rect">
            <a:avLst/>
          </a:prstGeom>
          <a:noFill/>
        </p:spPr>
        <p:txBody>
          <a:bodyPr wrap="none">
            <a:spAutoFit/>
          </a:bodyPr>
          <a:lstStyle/>
          <a:p>
            <a:pPr algn="ctr">
              <a:defRPr sz="5400" b="1"/>
            </a:pPr>
            <a:r>
              <a:t>Name of the Section 8</a:t>
            </a:r>
          </a:p>
        </p:txBody>
      </p:sp>
      <p:sp>
        <p:nvSpPr>
          <p:cNvPr id="4" name="TextBox 3"/>
          <p:cNvSpPr txBox="1"/>
          <p:nvPr/>
        </p:nvSpPr>
        <p:spPr>
          <a:xfrm>
            <a:off x="914400" y="4572000"/>
            <a:ext cx="10360152" cy="914400"/>
          </a:xfrm>
          <a:prstGeom prst="rect">
            <a:avLst/>
          </a:prstGeom>
          <a:noFill/>
        </p:spPr>
        <p:txBody>
          <a:bodyPr wrap="none">
            <a:spAutoFit/>
          </a:bodyPr>
          <a:lstStyle/>
          <a:p>
            <a:pPr algn="ctr">
              <a:defRPr sz="3200">
                <a:solidFill>
                  <a:srgbClr val="696969"/>
                </a:solidFill>
              </a:defRPr>
            </a:pPr>
            <a:r>
              <a:t>You can describe the topic of the section here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360152" cy="914400"/>
          </a:xfrm>
          <a:prstGeom prst="rect">
            <a:avLst/>
          </a:prstGeom>
          <a:noFill/>
        </p:spPr>
        <p:txBody>
          <a:bodyPr wrap="none">
            <a:spAutoFit/>
          </a:bodyPr>
          <a:lstStyle/>
          <a:p>
            <a:pPr algn="ctr">
              <a:defRPr sz="3200" b="1"/>
            </a:pPr>
            <a:r>
              <a:t>Maybe You Need to Divide the Content</a:t>
            </a:r>
          </a:p>
        </p:txBody>
      </p:sp>
      <p:sp>
        <p:nvSpPr>
          <p:cNvPr id="3" name="TextBox 2"/>
          <p:cNvSpPr txBox="1"/>
          <p:nvPr/>
        </p:nvSpPr>
        <p:spPr>
          <a:xfrm>
            <a:off x="914400" y="1828800"/>
            <a:ext cx="5180076" cy="457200"/>
          </a:xfrm>
          <a:prstGeom prst="rect">
            <a:avLst/>
          </a:prstGeom>
          <a:noFill/>
        </p:spPr>
        <p:txBody>
          <a:bodyPr wrap="none">
            <a:spAutoFit/>
          </a:bodyPr>
          <a:lstStyle/>
          <a:p>
            <a:pPr algn="ctr">
              <a:defRPr sz="2400" b="1"/>
            </a:pPr>
            <a:r>
              <a:t>Mercury</a:t>
            </a:r>
          </a:p>
        </p:txBody>
      </p:sp>
      <p:sp>
        <p:nvSpPr>
          <p:cNvPr id="4" name="TextBox 3"/>
          <p:cNvSpPr txBox="1"/>
          <p:nvPr/>
        </p:nvSpPr>
        <p:spPr>
          <a:xfrm>
            <a:off x="914400" y="2286000"/>
            <a:ext cx="5180076" cy="1371600"/>
          </a:xfrm>
          <a:prstGeom prst="rect">
            <a:avLst/>
          </a:prstGeom>
          <a:noFill/>
        </p:spPr>
        <p:txBody>
          <a:bodyPr wrap="square">
            <a:spAutoFit/>
          </a:bodyPr>
          <a:lstStyle/>
          <a:p>
            <a:pPr algn="l">
              <a:defRPr sz="1800"/>
            </a:pPr>
            <a:r>
              <a:t>Mercury is the closest planet to the Sun and the smallest one in the Solar System.</a:t>
            </a:r>
          </a:p>
        </p:txBody>
      </p:sp>
      <p:sp>
        <p:nvSpPr>
          <p:cNvPr id="5" name="TextBox 4"/>
          <p:cNvSpPr txBox="1"/>
          <p:nvPr/>
        </p:nvSpPr>
        <p:spPr>
          <a:xfrm>
            <a:off x="6094476" y="1828800"/>
            <a:ext cx="5180076" cy="457200"/>
          </a:xfrm>
          <a:prstGeom prst="rect">
            <a:avLst/>
          </a:prstGeom>
          <a:noFill/>
        </p:spPr>
        <p:txBody>
          <a:bodyPr wrap="none">
            <a:spAutoFit/>
          </a:bodyPr>
          <a:lstStyle/>
          <a:p>
            <a:pPr algn="ctr">
              <a:defRPr sz="2400" b="1"/>
            </a:pPr>
            <a:r>
              <a:t>Venus</a:t>
            </a:r>
          </a:p>
        </p:txBody>
      </p:sp>
      <p:sp>
        <p:nvSpPr>
          <p:cNvPr id="6" name="TextBox 5"/>
          <p:cNvSpPr txBox="1"/>
          <p:nvPr/>
        </p:nvSpPr>
        <p:spPr>
          <a:xfrm>
            <a:off x="6094476" y="2286000"/>
            <a:ext cx="5180076" cy="1371600"/>
          </a:xfrm>
          <a:prstGeom prst="rect">
            <a:avLst/>
          </a:prstGeom>
          <a:noFill/>
        </p:spPr>
        <p:txBody>
          <a:bodyPr wrap="square">
            <a:spAutoFit/>
          </a:bodyPr>
          <a:lstStyle/>
          <a:p>
            <a:pPr algn="l">
              <a:defRPr sz="1800"/>
            </a:pPr>
            <a:r>
              <a:t>Venus has a beautiful name and is the second planet from the Sun.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360152" cy="914400"/>
          </a:xfrm>
          <a:prstGeom prst="rect">
            <a:avLst/>
          </a:prstGeom>
          <a:noFill/>
        </p:spPr>
        <p:txBody>
          <a:bodyPr wrap="none">
            <a:spAutoFit/>
          </a:bodyPr>
          <a:lstStyle/>
          <a:p>
            <a:pPr algn="ctr">
              <a:defRPr sz="3200" b="1"/>
            </a:pPr>
            <a:r>
              <a:t>Here Are Three Important Ideas</a:t>
            </a:r>
          </a:p>
        </p:txBody>
      </p:sp>
      <p:sp>
        <p:nvSpPr>
          <p:cNvPr id="3" name="TextBox 2"/>
          <p:cNvSpPr txBox="1"/>
          <p:nvPr/>
        </p:nvSpPr>
        <p:spPr>
          <a:xfrm>
            <a:off x="914400" y="2514600"/>
            <a:ext cx="3453384" cy="457200"/>
          </a:xfrm>
          <a:prstGeom prst="rect">
            <a:avLst/>
          </a:prstGeom>
          <a:noFill/>
        </p:spPr>
        <p:txBody>
          <a:bodyPr wrap="none">
            <a:spAutoFit/>
          </a:bodyPr>
          <a:lstStyle/>
          <a:p>
            <a:pPr algn="ctr">
              <a:defRPr sz="2400" b="1"/>
            </a:pPr>
            <a:r>
              <a:t>Mercury</a:t>
            </a:r>
          </a:p>
        </p:txBody>
      </p:sp>
      <p:sp>
        <p:nvSpPr>
          <p:cNvPr id="4" name="TextBox 3"/>
          <p:cNvSpPr txBox="1"/>
          <p:nvPr/>
        </p:nvSpPr>
        <p:spPr>
          <a:xfrm>
            <a:off x="914400" y="2971800"/>
            <a:ext cx="3453384" cy="1371600"/>
          </a:xfrm>
          <a:prstGeom prst="rect">
            <a:avLst/>
          </a:prstGeom>
          <a:noFill/>
        </p:spPr>
        <p:txBody>
          <a:bodyPr wrap="square">
            <a:spAutoFit/>
          </a:bodyPr>
          <a:lstStyle/>
          <a:p>
            <a:pPr algn="l">
              <a:defRPr sz="1800"/>
            </a:pPr>
            <a:r>
              <a:t>Mercury is the closest planet to the Sun and the smallest of them all.</a:t>
            </a:r>
          </a:p>
        </p:txBody>
      </p:sp>
      <p:sp>
        <p:nvSpPr>
          <p:cNvPr id="5" name="TextBox 4"/>
          <p:cNvSpPr txBox="1"/>
          <p:nvPr/>
        </p:nvSpPr>
        <p:spPr>
          <a:xfrm>
            <a:off x="4367784" y="2514600"/>
            <a:ext cx="3453384" cy="457200"/>
          </a:xfrm>
          <a:prstGeom prst="rect">
            <a:avLst/>
          </a:prstGeom>
          <a:noFill/>
        </p:spPr>
        <p:txBody>
          <a:bodyPr wrap="none">
            <a:spAutoFit/>
          </a:bodyPr>
          <a:lstStyle/>
          <a:p>
            <a:pPr algn="ctr">
              <a:defRPr sz="2400" b="1"/>
            </a:pPr>
            <a:r>
              <a:t>Venus</a:t>
            </a:r>
          </a:p>
        </p:txBody>
      </p:sp>
      <p:sp>
        <p:nvSpPr>
          <p:cNvPr id="6" name="TextBox 5"/>
          <p:cNvSpPr txBox="1"/>
          <p:nvPr/>
        </p:nvSpPr>
        <p:spPr>
          <a:xfrm>
            <a:off x="4367784" y="2971800"/>
            <a:ext cx="3453384" cy="1371600"/>
          </a:xfrm>
          <a:prstGeom prst="rect">
            <a:avLst/>
          </a:prstGeom>
          <a:noFill/>
        </p:spPr>
        <p:txBody>
          <a:bodyPr wrap="square">
            <a:spAutoFit/>
          </a:bodyPr>
          <a:lstStyle/>
          <a:p>
            <a:pPr algn="l">
              <a:defRPr sz="1800"/>
            </a:pPr>
            <a:r>
              <a:t>Venus has a beautiful name and is the second planet from the Sun.</a:t>
            </a:r>
          </a:p>
        </p:txBody>
      </p:sp>
      <p:sp>
        <p:nvSpPr>
          <p:cNvPr id="7" name="TextBox 6"/>
          <p:cNvSpPr txBox="1"/>
          <p:nvPr/>
        </p:nvSpPr>
        <p:spPr>
          <a:xfrm>
            <a:off x="7821168" y="2514600"/>
            <a:ext cx="3453384" cy="457200"/>
          </a:xfrm>
          <a:prstGeom prst="rect">
            <a:avLst/>
          </a:prstGeom>
          <a:noFill/>
        </p:spPr>
        <p:txBody>
          <a:bodyPr wrap="none">
            <a:spAutoFit/>
          </a:bodyPr>
          <a:lstStyle/>
          <a:p>
            <a:pPr algn="ctr">
              <a:defRPr sz="2400" b="1"/>
            </a:pPr>
            <a:r>
              <a:t>Mars</a:t>
            </a:r>
          </a:p>
        </p:txBody>
      </p:sp>
      <p:sp>
        <p:nvSpPr>
          <p:cNvPr id="8" name="TextBox 7"/>
          <p:cNvSpPr txBox="1"/>
          <p:nvPr/>
        </p:nvSpPr>
        <p:spPr>
          <a:xfrm>
            <a:off x="7821168" y="2971800"/>
            <a:ext cx="3453384" cy="1371600"/>
          </a:xfrm>
          <a:prstGeom prst="rect">
            <a:avLst/>
          </a:prstGeom>
          <a:noFill/>
        </p:spPr>
        <p:txBody>
          <a:bodyPr wrap="square">
            <a:spAutoFit/>
          </a:bodyPr>
          <a:lstStyle/>
          <a:p>
            <a:pPr algn="l">
              <a:defRPr sz="1800"/>
            </a:pPr>
            <a:r>
              <a:t>Despite being red, Mars is actually a cold place. It’s full of iron oxide dust.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360152" cy="914400"/>
          </a:xfrm>
          <a:prstGeom prst="rect">
            <a:avLst/>
          </a:prstGeom>
          <a:noFill/>
        </p:spPr>
        <p:txBody>
          <a:bodyPr wrap="none">
            <a:spAutoFit/>
          </a:bodyPr>
          <a:lstStyle/>
          <a:p>
            <a:pPr algn="ctr">
              <a:defRPr sz="3200" b="1"/>
            </a:pPr>
            <a:r>
              <a:t>Divide the Content in Four Ideas</a:t>
            </a:r>
          </a:p>
        </p:txBody>
      </p:sp>
      <p:sp>
        <p:nvSpPr>
          <p:cNvPr id="3" name="TextBox 2"/>
          <p:cNvSpPr txBox="1"/>
          <p:nvPr/>
        </p:nvSpPr>
        <p:spPr>
          <a:xfrm>
            <a:off x="914400" y="1828800"/>
            <a:ext cx="5180076" cy="457200"/>
          </a:xfrm>
          <a:prstGeom prst="rect">
            <a:avLst/>
          </a:prstGeom>
          <a:noFill/>
        </p:spPr>
        <p:txBody>
          <a:bodyPr wrap="none">
            <a:spAutoFit/>
          </a:bodyPr>
          <a:lstStyle/>
          <a:p>
            <a:pPr algn="ctr">
              <a:defRPr sz="2400" b="1"/>
            </a:pPr>
            <a:r>
              <a:t>Mars</a:t>
            </a:r>
          </a:p>
        </p:txBody>
      </p:sp>
      <p:sp>
        <p:nvSpPr>
          <p:cNvPr id="4" name="TextBox 3"/>
          <p:cNvSpPr txBox="1"/>
          <p:nvPr/>
        </p:nvSpPr>
        <p:spPr>
          <a:xfrm>
            <a:off x="914400" y="2286000"/>
            <a:ext cx="5180076" cy="1371600"/>
          </a:xfrm>
          <a:prstGeom prst="rect">
            <a:avLst/>
          </a:prstGeom>
          <a:noFill/>
        </p:spPr>
        <p:txBody>
          <a:bodyPr wrap="square">
            <a:spAutoFit/>
          </a:bodyPr>
          <a:lstStyle/>
          <a:p>
            <a:pPr algn="l">
              <a:defRPr sz="1800"/>
            </a:pPr>
            <a:r>
              <a:t>Mars is actually a very cold place.</a:t>
            </a:r>
          </a:p>
        </p:txBody>
      </p:sp>
      <p:sp>
        <p:nvSpPr>
          <p:cNvPr id="5" name="TextBox 4"/>
          <p:cNvSpPr txBox="1"/>
          <p:nvPr/>
        </p:nvSpPr>
        <p:spPr>
          <a:xfrm>
            <a:off x="6094476" y="1828800"/>
            <a:ext cx="5180076" cy="457200"/>
          </a:xfrm>
          <a:prstGeom prst="rect">
            <a:avLst/>
          </a:prstGeom>
          <a:noFill/>
        </p:spPr>
        <p:txBody>
          <a:bodyPr wrap="none">
            <a:spAutoFit/>
          </a:bodyPr>
          <a:lstStyle/>
          <a:p>
            <a:pPr algn="ctr">
              <a:defRPr sz="2400" b="1"/>
            </a:pPr>
            <a:r>
              <a:t>Jupiter</a:t>
            </a:r>
          </a:p>
        </p:txBody>
      </p:sp>
      <p:sp>
        <p:nvSpPr>
          <p:cNvPr id="6" name="TextBox 5"/>
          <p:cNvSpPr txBox="1"/>
          <p:nvPr/>
        </p:nvSpPr>
        <p:spPr>
          <a:xfrm>
            <a:off x="6094476" y="2286000"/>
            <a:ext cx="5180076" cy="1371600"/>
          </a:xfrm>
          <a:prstGeom prst="rect">
            <a:avLst/>
          </a:prstGeom>
          <a:noFill/>
        </p:spPr>
        <p:txBody>
          <a:bodyPr wrap="square">
            <a:spAutoFit/>
          </a:bodyPr>
          <a:lstStyle/>
          <a:p>
            <a:pPr algn="l">
              <a:defRPr sz="1800"/>
            </a:pPr>
            <a:r>
              <a:t>Jupiter is the biggest planet of them all.</a:t>
            </a:r>
          </a:p>
        </p:txBody>
      </p:sp>
      <p:sp>
        <p:nvSpPr>
          <p:cNvPr id="7" name="TextBox 6"/>
          <p:cNvSpPr txBox="1"/>
          <p:nvPr/>
        </p:nvSpPr>
        <p:spPr>
          <a:xfrm>
            <a:off x="914400" y="4114800"/>
            <a:ext cx="5180076" cy="457200"/>
          </a:xfrm>
          <a:prstGeom prst="rect">
            <a:avLst/>
          </a:prstGeom>
          <a:noFill/>
        </p:spPr>
        <p:txBody>
          <a:bodyPr wrap="none">
            <a:spAutoFit/>
          </a:bodyPr>
          <a:lstStyle/>
          <a:p>
            <a:pPr algn="ctr">
              <a:defRPr sz="2400" b="1"/>
            </a:pPr>
            <a:r>
              <a:t>Venus</a:t>
            </a:r>
          </a:p>
        </p:txBody>
      </p:sp>
      <p:sp>
        <p:nvSpPr>
          <p:cNvPr id="8" name="TextBox 7"/>
          <p:cNvSpPr txBox="1"/>
          <p:nvPr/>
        </p:nvSpPr>
        <p:spPr>
          <a:xfrm>
            <a:off x="914400" y="4572000"/>
            <a:ext cx="5180076" cy="1371600"/>
          </a:xfrm>
          <a:prstGeom prst="rect">
            <a:avLst/>
          </a:prstGeom>
          <a:noFill/>
        </p:spPr>
        <p:txBody>
          <a:bodyPr wrap="square">
            <a:spAutoFit/>
          </a:bodyPr>
          <a:lstStyle/>
          <a:p>
            <a:pPr algn="l">
              <a:defRPr sz="1800"/>
            </a:pPr>
            <a:r>
              <a:t>Venus has extremely high temperatures.</a:t>
            </a:r>
          </a:p>
        </p:txBody>
      </p:sp>
      <p:sp>
        <p:nvSpPr>
          <p:cNvPr id="9" name="TextBox 8"/>
          <p:cNvSpPr txBox="1"/>
          <p:nvPr/>
        </p:nvSpPr>
        <p:spPr>
          <a:xfrm>
            <a:off x="6094476" y="4114800"/>
            <a:ext cx="5180076" cy="457200"/>
          </a:xfrm>
          <a:prstGeom prst="rect">
            <a:avLst/>
          </a:prstGeom>
          <a:noFill/>
        </p:spPr>
        <p:txBody>
          <a:bodyPr wrap="none">
            <a:spAutoFit/>
          </a:bodyPr>
          <a:lstStyle/>
          <a:p>
            <a:pPr algn="ctr">
              <a:defRPr sz="2400" b="1"/>
            </a:pPr>
            <a:r>
              <a:t>Saturn</a:t>
            </a:r>
          </a:p>
        </p:txBody>
      </p:sp>
      <p:sp>
        <p:nvSpPr>
          <p:cNvPr id="10" name="TextBox 9"/>
          <p:cNvSpPr txBox="1"/>
          <p:nvPr/>
        </p:nvSpPr>
        <p:spPr>
          <a:xfrm>
            <a:off x="6094476" y="4572000"/>
            <a:ext cx="5180076" cy="1371600"/>
          </a:xfrm>
          <a:prstGeom prst="rect">
            <a:avLst/>
          </a:prstGeom>
          <a:noFill/>
        </p:spPr>
        <p:txBody>
          <a:bodyPr wrap="square">
            <a:spAutoFit/>
          </a:bodyPr>
          <a:lstStyle/>
          <a:p>
            <a:pPr algn="l">
              <a:defRPr sz="1800"/>
            </a:pPr>
            <a:r>
              <a:t>Saturn is a gas giant and has several rings.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360152" cy="914400"/>
          </a:xfrm>
          <a:prstGeom prst="rect">
            <a:avLst/>
          </a:prstGeom>
          <a:noFill/>
        </p:spPr>
        <p:txBody>
          <a:bodyPr wrap="none">
            <a:spAutoFit/>
          </a:bodyPr>
          <a:lstStyle/>
          <a:p>
            <a:pPr algn="ctr">
              <a:defRPr sz="3200" b="1"/>
            </a:pPr>
            <a:r>
              <a:t>Divide the Content in Five Ideas</a:t>
            </a:r>
          </a:p>
        </p:txBody>
      </p:sp>
      <p:sp>
        <p:nvSpPr>
          <p:cNvPr id="3" name="TextBox 2"/>
          <p:cNvSpPr txBox="1"/>
          <p:nvPr/>
        </p:nvSpPr>
        <p:spPr>
          <a:xfrm>
            <a:off x="914400" y="1828800"/>
            <a:ext cx="5180076" cy="457200"/>
          </a:xfrm>
          <a:prstGeom prst="rect">
            <a:avLst/>
          </a:prstGeom>
          <a:noFill/>
        </p:spPr>
        <p:txBody>
          <a:bodyPr wrap="none">
            <a:spAutoFit/>
          </a:bodyPr>
          <a:lstStyle/>
          <a:p>
            <a:pPr algn="ctr">
              <a:defRPr sz="2400" b="1"/>
            </a:pPr>
            <a:r>
              <a:t>Mars</a:t>
            </a:r>
          </a:p>
        </p:txBody>
      </p:sp>
      <p:sp>
        <p:nvSpPr>
          <p:cNvPr id="4" name="TextBox 3"/>
          <p:cNvSpPr txBox="1"/>
          <p:nvPr/>
        </p:nvSpPr>
        <p:spPr>
          <a:xfrm>
            <a:off x="914400" y="2286000"/>
            <a:ext cx="5180076" cy="1371600"/>
          </a:xfrm>
          <a:prstGeom prst="rect">
            <a:avLst/>
          </a:prstGeom>
          <a:noFill/>
        </p:spPr>
        <p:txBody>
          <a:bodyPr wrap="square">
            <a:spAutoFit/>
          </a:bodyPr>
          <a:lstStyle/>
          <a:p>
            <a:pPr algn="l">
              <a:defRPr sz="1800"/>
            </a:pPr>
            <a:r>
              <a:t>Mars is actually a very cold place.</a:t>
            </a:r>
          </a:p>
        </p:txBody>
      </p:sp>
      <p:sp>
        <p:nvSpPr>
          <p:cNvPr id="5" name="TextBox 4"/>
          <p:cNvSpPr txBox="1"/>
          <p:nvPr/>
        </p:nvSpPr>
        <p:spPr>
          <a:xfrm>
            <a:off x="6094476" y="1828800"/>
            <a:ext cx="5180076" cy="457200"/>
          </a:xfrm>
          <a:prstGeom prst="rect">
            <a:avLst/>
          </a:prstGeom>
          <a:noFill/>
        </p:spPr>
        <p:txBody>
          <a:bodyPr wrap="none">
            <a:spAutoFit/>
          </a:bodyPr>
          <a:lstStyle/>
          <a:p>
            <a:pPr algn="ctr">
              <a:defRPr sz="2400" b="1"/>
            </a:pPr>
            <a:r>
              <a:t>Jupiter</a:t>
            </a:r>
          </a:p>
        </p:txBody>
      </p:sp>
      <p:sp>
        <p:nvSpPr>
          <p:cNvPr id="6" name="TextBox 5"/>
          <p:cNvSpPr txBox="1"/>
          <p:nvPr/>
        </p:nvSpPr>
        <p:spPr>
          <a:xfrm>
            <a:off x="6094476" y="2286000"/>
            <a:ext cx="5180076" cy="1371600"/>
          </a:xfrm>
          <a:prstGeom prst="rect">
            <a:avLst/>
          </a:prstGeom>
          <a:noFill/>
        </p:spPr>
        <p:txBody>
          <a:bodyPr wrap="square">
            <a:spAutoFit/>
          </a:bodyPr>
          <a:lstStyle/>
          <a:p>
            <a:pPr algn="l">
              <a:defRPr sz="1800"/>
            </a:pPr>
            <a:r>
              <a:t>Jupiter is the biggest planet of them all.</a:t>
            </a:r>
          </a:p>
        </p:txBody>
      </p:sp>
      <p:sp>
        <p:nvSpPr>
          <p:cNvPr id="7" name="TextBox 6"/>
          <p:cNvSpPr txBox="1"/>
          <p:nvPr/>
        </p:nvSpPr>
        <p:spPr>
          <a:xfrm>
            <a:off x="3504438" y="3429000"/>
            <a:ext cx="5180076" cy="457200"/>
          </a:xfrm>
          <a:prstGeom prst="rect">
            <a:avLst/>
          </a:prstGeom>
          <a:noFill/>
        </p:spPr>
        <p:txBody>
          <a:bodyPr wrap="none">
            <a:spAutoFit/>
          </a:bodyPr>
          <a:lstStyle/>
          <a:p>
            <a:pPr algn="ctr">
              <a:defRPr sz="2400" b="1"/>
            </a:pPr>
            <a:r>
              <a:t>Venus</a:t>
            </a:r>
          </a:p>
        </p:txBody>
      </p:sp>
      <p:sp>
        <p:nvSpPr>
          <p:cNvPr id="8" name="TextBox 7"/>
          <p:cNvSpPr txBox="1"/>
          <p:nvPr/>
        </p:nvSpPr>
        <p:spPr>
          <a:xfrm>
            <a:off x="3504438" y="3886200"/>
            <a:ext cx="5180076" cy="1371600"/>
          </a:xfrm>
          <a:prstGeom prst="rect">
            <a:avLst/>
          </a:prstGeom>
          <a:noFill/>
        </p:spPr>
        <p:txBody>
          <a:bodyPr wrap="square">
            <a:spAutoFit/>
          </a:bodyPr>
          <a:lstStyle/>
          <a:p>
            <a:pPr algn="l">
              <a:defRPr sz="1800"/>
            </a:pPr>
            <a:r>
              <a:t>Venus has extremely high temperatures.</a:t>
            </a:r>
          </a:p>
        </p:txBody>
      </p:sp>
      <p:sp>
        <p:nvSpPr>
          <p:cNvPr id="9" name="TextBox 8"/>
          <p:cNvSpPr txBox="1"/>
          <p:nvPr/>
        </p:nvSpPr>
        <p:spPr>
          <a:xfrm>
            <a:off x="6094476" y="5029200"/>
            <a:ext cx="5180076" cy="457200"/>
          </a:xfrm>
          <a:prstGeom prst="rect">
            <a:avLst/>
          </a:prstGeom>
          <a:noFill/>
        </p:spPr>
        <p:txBody>
          <a:bodyPr wrap="none">
            <a:spAutoFit/>
          </a:bodyPr>
          <a:lstStyle/>
          <a:p>
            <a:pPr algn="ctr">
              <a:defRPr sz="2400" b="1"/>
            </a:pPr>
            <a:r>
              <a:t>Saturn</a:t>
            </a:r>
          </a:p>
        </p:txBody>
      </p:sp>
      <p:sp>
        <p:nvSpPr>
          <p:cNvPr id="10" name="TextBox 9"/>
          <p:cNvSpPr txBox="1"/>
          <p:nvPr/>
        </p:nvSpPr>
        <p:spPr>
          <a:xfrm>
            <a:off x="6094476" y="5486400"/>
            <a:ext cx="5180076" cy="1371600"/>
          </a:xfrm>
          <a:prstGeom prst="rect">
            <a:avLst/>
          </a:prstGeom>
          <a:noFill/>
        </p:spPr>
        <p:txBody>
          <a:bodyPr wrap="square">
            <a:spAutoFit/>
          </a:bodyPr>
          <a:lstStyle/>
          <a:p>
            <a:pPr algn="l">
              <a:defRPr sz="1800"/>
            </a:pPr>
            <a:r>
              <a:t>Saturn is a gas giant and has several rings.</a:t>
            </a:r>
          </a:p>
        </p:txBody>
      </p:sp>
      <p:sp>
        <p:nvSpPr>
          <p:cNvPr id="11" name="TextBox 10"/>
          <p:cNvSpPr txBox="1"/>
          <p:nvPr/>
        </p:nvSpPr>
        <p:spPr>
          <a:xfrm>
            <a:off x="914400" y="5029200"/>
            <a:ext cx="5180076" cy="457200"/>
          </a:xfrm>
          <a:prstGeom prst="rect">
            <a:avLst/>
          </a:prstGeom>
          <a:noFill/>
        </p:spPr>
        <p:txBody>
          <a:bodyPr wrap="none">
            <a:spAutoFit/>
          </a:bodyPr>
          <a:lstStyle/>
          <a:p>
            <a:pPr algn="ctr">
              <a:defRPr sz="2400" b="1"/>
            </a:pPr>
            <a:r>
              <a:t>Saturn</a:t>
            </a:r>
          </a:p>
        </p:txBody>
      </p:sp>
      <p:sp>
        <p:nvSpPr>
          <p:cNvPr id="12" name="TextBox 11"/>
          <p:cNvSpPr txBox="1"/>
          <p:nvPr/>
        </p:nvSpPr>
        <p:spPr>
          <a:xfrm>
            <a:off x="914400" y="5486400"/>
            <a:ext cx="5180076" cy="1371600"/>
          </a:xfrm>
          <a:prstGeom prst="rect">
            <a:avLst/>
          </a:prstGeom>
          <a:noFill/>
        </p:spPr>
        <p:txBody>
          <a:bodyPr wrap="square">
            <a:spAutoFit/>
          </a:bodyPr>
          <a:lstStyle/>
          <a:p>
            <a:pPr algn="l">
              <a:defRPr sz="1800"/>
            </a:pPr>
            <a:r>
              <a:t>Saturn is a gas giant and has several rings.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360152" cy="914400"/>
          </a:xfrm>
          <a:prstGeom prst="rect">
            <a:avLst/>
          </a:prstGeom>
          <a:noFill/>
        </p:spPr>
        <p:txBody>
          <a:bodyPr wrap="none">
            <a:spAutoFit/>
          </a:bodyPr>
          <a:lstStyle/>
          <a:p>
            <a:pPr algn="ctr">
              <a:defRPr sz="3200" b="1"/>
            </a:pPr>
            <a:r>
              <a:t>Do You Need Longer Text?</a:t>
            </a:r>
          </a:p>
        </p:txBody>
      </p:sp>
      <p:sp>
        <p:nvSpPr>
          <p:cNvPr id="3" name="TextBox 2"/>
          <p:cNvSpPr txBox="1"/>
          <p:nvPr/>
        </p:nvSpPr>
        <p:spPr>
          <a:xfrm>
            <a:off x="914400" y="2286000"/>
            <a:ext cx="4722876" cy="4572000"/>
          </a:xfrm>
          <a:prstGeom prst="rect">
            <a:avLst/>
          </a:prstGeom>
          <a:noFill/>
        </p:spPr>
        <p:txBody>
          <a:bodyPr wrap="square">
            <a:spAutoFit/>
          </a:bodyPr>
          <a:lstStyle/>
          <a:p>
            <a:pPr algn="l">
              <a:defRPr sz="1800"/>
            </a:pPr>
            <a:r>
              <a:t>Mercury is the closest planet to the Sun and the smallest one in the entire Solar System. This planet’s name has nothing to do with the liquid metal, since Mercury was named after the Roman messenger god. Despite being closer to the Sun than Venus, its temperatures aren’t as terribly hot as that planet’s. Its surface is quite similar to that of Earth’s Moon, which means there are a lot of craters and plains.</a:t>
            </a:r>
          </a:p>
        </p:txBody>
      </p:sp>
      <p:sp>
        <p:nvSpPr>
          <p:cNvPr id="4" name="TextBox 3"/>
          <p:cNvSpPr txBox="1"/>
          <p:nvPr/>
        </p:nvSpPr>
        <p:spPr>
          <a:xfrm>
            <a:off x="6551676" y="2286000"/>
            <a:ext cx="4722876" cy="4572000"/>
          </a:xfrm>
          <a:prstGeom prst="rect">
            <a:avLst/>
          </a:prstGeom>
          <a:noFill/>
        </p:spPr>
        <p:txBody>
          <a:bodyPr wrap="square">
            <a:spAutoFit/>
          </a:bodyPr>
          <a:lstStyle/>
          <a:p>
            <a:pPr algn="l">
              <a:defRPr sz="1800"/>
            </a:pPr>
            <a:r>
              <a:t>Speaking of craters, many of them were named after artists or authors who made significant contributions to their respective fields. Mercury takes a little more than 58 days to complete its rotation, so try to imagine how long days must be there! Since the temperatures are so extreme, albeit not as extreme as on Venus, and the solar radiation is so high, Mercury has been deemed to be non-habitable for humans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274552" cy="914400"/>
          </a:xfrm>
          <a:prstGeom prst="rect">
            <a:avLst/>
          </a:prstGeom>
          <a:noFill/>
        </p:spPr>
        <p:txBody>
          <a:bodyPr wrap="none">
            <a:spAutoFit/>
          </a:bodyPr>
          <a:lstStyle/>
          <a:p>
            <a:pPr>
              <a:defRPr sz="3200" b="1"/>
            </a:pPr>
            <a:r>
              <a:t>Table of Contents</a:t>
            </a:r>
          </a:p>
        </p:txBody>
      </p:sp>
      <p:sp>
        <p:nvSpPr>
          <p:cNvPr id="3" name="TextBox 2"/>
          <p:cNvSpPr txBox="1"/>
          <p:nvPr/>
        </p:nvSpPr>
        <p:spPr>
          <a:xfrm>
            <a:off x="457200" y="1371600"/>
            <a:ext cx="914400" cy="914400"/>
          </a:xfrm>
          <a:prstGeom prst="rect">
            <a:avLst/>
          </a:prstGeom>
          <a:noFill/>
        </p:spPr>
        <p:txBody>
          <a:bodyPr wrap="none">
            <a:spAutoFit/>
          </a:bodyPr>
          <a:lstStyle/>
          <a:p>
            <a:pPr>
              <a:defRPr sz="4000" b="1">
                <a:solidFill>
                  <a:srgbClr val="595959"/>
                </a:solidFill>
              </a:defRPr>
            </a:pPr>
            <a:r>
              <a:t>01</a:t>
            </a:r>
          </a:p>
        </p:txBody>
      </p:sp>
      <p:sp>
        <p:nvSpPr>
          <p:cNvPr id="4" name="TextBox 3"/>
          <p:cNvSpPr txBox="1"/>
          <p:nvPr/>
        </p:nvSpPr>
        <p:spPr>
          <a:xfrm>
            <a:off x="1371600" y="1371600"/>
            <a:ext cx="4572000" cy="457200"/>
          </a:xfrm>
          <a:prstGeom prst="rect">
            <a:avLst/>
          </a:prstGeom>
          <a:noFill/>
        </p:spPr>
        <p:txBody>
          <a:bodyPr wrap="none">
            <a:spAutoFit/>
          </a:bodyPr>
          <a:lstStyle/>
          <a:p>
            <a:pPr>
              <a:defRPr sz="2000" b="1"/>
            </a:pPr>
            <a:r>
              <a:rPr sz="2000"/>
              <a:t>Name of the Section 1</a:t>
            </a:r>
          </a:p>
        </p:txBody>
      </p:sp>
      <p:sp>
        <p:nvSpPr>
          <p:cNvPr id="5" name="TextBox 4"/>
          <p:cNvSpPr txBox="1"/>
          <p:nvPr/>
        </p:nvSpPr>
        <p:spPr>
          <a:xfrm>
            <a:off x="1371600" y="1828800"/>
            <a:ext cx="4572000" cy="914400"/>
          </a:xfrm>
          <a:prstGeom prst="rect">
            <a:avLst/>
          </a:prstGeom>
          <a:noFill/>
        </p:spPr>
        <p:txBody>
          <a:bodyPr wrap="square">
            <a:spAutoFit/>
          </a:bodyPr>
          <a:lstStyle/>
          <a:p>
            <a:pPr>
              <a:defRPr sz="1400">
                <a:solidFill>
                  <a:srgbClr val="808080"/>
                </a:solidFill>
              </a:defRPr>
            </a:pPr>
            <a:r>
              <a:rPr sz="2000"/>
              <a:t>You can describe the topic of the section here</a:t>
            </a:r>
          </a:p>
        </p:txBody>
      </p:sp>
      <p:sp>
        <p:nvSpPr>
          <p:cNvPr id="6" name="TextBox 5"/>
          <p:cNvSpPr txBox="1"/>
          <p:nvPr/>
        </p:nvSpPr>
        <p:spPr>
          <a:xfrm>
            <a:off x="457200" y="2743200"/>
            <a:ext cx="914400" cy="914400"/>
          </a:xfrm>
          <a:prstGeom prst="rect">
            <a:avLst/>
          </a:prstGeom>
          <a:noFill/>
        </p:spPr>
        <p:txBody>
          <a:bodyPr wrap="none">
            <a:spAutoFit/>
          </a:bodyPr>
          <a:lstStyle/>
          <a:p>
            <a:pPr>
              <a:defRPr sz="4000" b="1">
                <a:solidFill>
                  <a:srgbClr val="595959"/>
                </a:solidFill>
              </a:defRPr>
            </a:pPr>
            <a:r>
              <a:t>02</a:t>
            </a:r>
          </a:p>
        </p:txBody>
      </p:sp>
      <p:sp>
        <p:nvSpPr>
          <p:cNvPr id="7" name="TextBox 6"/>
          <p:cNvSpPr txBox="1"/>
          <p:nvPr/>
        </p:nvSpPr>
        <p:spPr>
          <a:xfrm>
            <a:off x="1371600" y="2743200"/>
            <a:ext cx="4572000" cy="457200"/>
          </a:xfrm>
          <a:prstGeom prst="rect">
            <a:avLst/>
          </a:prstGeom>
          <a:noFill/>
        </p:spPr>
        <p:txBody>
          <a:bodyPr wrap="none">
            <a:spAutoFit/>
          </a:bodyPr>
          <a:lstStyle/>
          <a:p>
            <a:pPr>
              <a:defRPr sz="2000" b="1"/>
            </a:pPr>
            <a:r>
              <a:rPr sz="2000"/>
              <a:t>Name of the Section 2</a:t>
            </a:r>
          </a:p>
        </p:txBody>
      </p:sp>
      <p:sp>
        <p:nvSpPr>
          <p:cNvPr id="8" name="TextBox 7"/>
          <p:cNvSpPr txBox="1"/>
          <p:nvPr/>
        </p:nvSpPr>
        <p:spPr>
          <a:xfrm>
            <a:off x="1371600" y="3200400"/>
            <a:ext cx="4572000" cy="914400"/>
          </a:xfrm>
          <a:prstGeom prst="rect">
            <a:avLst/>
          </a:prstGeom>
          <a:noFill/>
        </p:spPr>
        <p:txBody>
          <a:bodyPr wrap="square">
            <a:spAutoFit/>
          </a:bodyPr>
          <a:lstStyle/>
          <a:p>
            <a:pPr>
              <a:defRPr sz="1400">
                <a:solidFill>
                  <a:srgbClr val="808080"/>
                </a:solidFill>
              </a:defRPr>
            </a:pPr>
            <a:r>
              <a:rPr sz="2000"/>
              <a:t>You can describe the topic of the section here</a:t>
            </a:r>
          </a:p>
        </p:txBody>
      </p:sp>
      <p:sp>
        <p:nvSpPr>
          <p:cNvPr id="9" name="TextBox 8"/>
          <p:cNvSpPr txBox="1"/>
          <p:nvPr/>
        </p:nvSpPr>
        <p:spPr>
          <a:xfrm>
            <a:off x="457200" y="4114800"/>
            <a:ext cx="914400" cy="914400"/>
          </a:xfrm>
          <a:prstGeom prst="rect">
            <a:avLst/>
          </a:prstGeom>
          <a:noFill/>
        </p:spPr>
        <p:txBody>
          <a:bodyPr wrap="none">
            <a:spAutoFit/>
          </a:bodyPr>
          <a:lstStyle/>
          <a:p>
            <a:pPr>
              <a:defRPr sz="4000" b="1">
                <a:solidFill>
                  <a:srgbClr val="595959"/>
                </a:solidFill>
              </a:defRPr>
            </a:pPr>
            <a:r>
              <a:t>03</a:t>
            </a:r>
          </a:p>
        </p:txBody>
      </p:sp>
      <p:sp>
        <p:nvSpPr>
          <p:cNvPr id="10" name="TextBox 9"/>
          <p:cNvSpPr txBox="1"/>
          <p:nvPr/>
        </p:nvSpPr>
        <p:spPr>
          <a:xfrm>
            <a:off x="1371600" y="4114800"/>
            <a:ext cx="4572000" cy="457200"/>
          </a:xfrm>
          <a:prstGeom prst="rect">
            <a:avLst/>
          </a:prstGeom>
          <a:noFill/>
        </p:spPr>
        <p:txBody>
          <a:bodyPr wrap="none">
            <a:spAutoFit/>
          </a:bodyPr>
          <a:lstStyle/>
          <a:p>
            <a:pPr>
              <a:defRPr sz="2000" b="1"/>
            </a:pPr>
            <a:r>
              <a:rPr sz="2000"/>
              <a:t>Name of the Section 3</a:t>
            </a:r>
          </a:p>
        </p:txBody>
      </p:sp>
      <p:sp>
        <p:nvSpPr>
          <p:cNvPr id="11" name="TextBox 10"/>
          <p:cNvSpPr txBox="1"/>
          <p:nvPr/>
        </p:nvSpPr>
        <p:spPr>
          <a:xfrm>
            <a:off x="1371600" y="4572000"/>
            <a:ext cx="4572000" cy="914400"/>
          </a:xfrm>
          <a:prstGeom prst="rect">
            <a:avLst/>
          </a:prstGeom>
          <a:noFill/>
        </p:spPr>
        <p:txBody>
          <a:bodyPr wrap="square">
            <a:spAutoFit/>
          </a:bodyPr>
          <a:lstStyle/>
          <a:p>
            <a:pPr>
              <a:defRPr sz="1400">
                <a:solidFill>
                  <a:srgbClr val="808080"/>
                </a:solidFill>
              </a:defRPr>
            </a:pPr>
            <a:r>
              <a:rPr sz="2000"/>
              <a:t>You can describe the topic of the section here</a:t>
            </a:r>
          </a:p>
        </p:txBody>
      </p:sp>
      <p:sp>
        <p:nvSpPr>
          <p:cNvPr id="12" name="TextBox 11"/>
          <p:cNvSpPr txBox="1"/>
          <p:nvPr/>
        </p:nvSpPr>
        <p:spPr>
          <a:xfrm>
            <a:off x="457200" y="5486400"/>
            <a:ext cx="914400" cy="914400"/>
          </a:xfrm>
          <a:prstGeom prst="rect">
            <a:avLst/>
          </a:prstGeom>
          <a:noFill/>
        </p:spPr>
        <p:txBody>
          <a:bodyPr wrap="none">
            <a:spAutoFit/>
          </a:bodyPr>
          <a:lstStyle/>
          <a:p>
            <a:pPr>
              <a:defRPr sz="4000" b="1">
                <a:solidFill>
                  <a:srgbClr val="595959"/>
                </a:solidFill>
              </a:defRPr>
            </a:pPr>
            <a:r>
              <a:t>04</a:t>
            </a:r>
          </a:p>
        </p:txBody>
      </p:sp>
      <p:sp>
        <p:nvSpPr>
          <p:cNvPr id="13" name="TextBox 12"/>
          <p:cNvSpPr txBox="1"/>
          <p:nvPr/>
        </p:nvSpPr>
        <p:spPr>
          <a:xfrm>
            <a:off x="1371600" y="5486400"/>
            <a:ext cx="4572000" cy="457200"/>
          </a:xfrm>
          <a:prstGeom prst="rect">
            <a:avLst/>
          </a:prstGeom>
          <a:noFill/>
        </p:spPr>
        <p:txBody>
          <a:bodyPr wrap="none">
            <a:spAutoFit/>
          </a:bodyPr>
          <a:lstStyle/>
          <a:p>
            <a:pPr>
              <a:defRPr sz="2000" b="1"/>
            </a:pPr>
            <a:r>
              <a:rPr sz="2000"/>
              <a:t>Name of the Section 4</a:t>
            </a:r>
          </a:p>
        </p:txBody>
      </p:sp>
      <p:sp>
        <p:nvSpPr>
          <p:cNvPr id="14" name="TextBox 13"/>
          <p:cNvSpPr txBox="1"/>
          <p:nvPr/>
        </p:nvSpPr>
        <p:spPr>
          <a:xfrm>
            <a:off x="1371600" y="5943600"/>
            <a:ext cx="4572000" cy="914400"/>
          </a:xfrm>
          <a:prstGeom prst="rect">
            <a:avLst/>
          </a:prstGeom>
          <a:noFill/>
        </p:spPr>
        <p:txBody>
          <a:bodyPr wrap="square">
            <a:spAutoFit/>
          </a:bodyPr>
          <a:lstStyle/>
          <a:p>
            <a:pPr>
              <a:defRPr sz="1400">
                <a:solidFill>
                  <a:srgbClr val="808080"/>
                </a:solidFill>
              </a:defRPr>
            </a:pPr>
            <a:r>
              <a:rPr sz="2000"/>
              <a:t>You can describe the topic of the section here</a:t>
            </a:r>
          </a:p>
        </p:txBody>
      </p:sp>
      <p:sp>
        <p:nvSpPr>
          <p:cNvPr id="15" name="TextBox 14"/>
          <p:cNvSpPr txBox="1"/>
          <p:nvPr/>
        </p:nvSpPr>
        <p:spPr>
          <a:xfrm>
            <a:off x="5943600" y="1371600"/>
            <a:ext cx="914400" cy="914400"/>
          </a:xfrm>
          <a:prstGeom prst="rect">
            <a:avLst/>
          </a:prstGeom>
          <a:noFill/>
        </p:spPr>
        <p:txBody>
          <a:bodyPr wrap="none">
            <a:spAutoFit/>
          </a:bodyPr>
          <a:lstStyle/>
          <a:p>
            <a:pPr>
              <a:defRPr sz="4000" b="1">
                <a:solidFill>
                  <a:srgbClr val="595959"/>
                </a:solidFill>
              </a:defRPr>
            </a:pPr>
            <a:r>
              <a:t>05</a:t>
            </a:r>
          </a:p>
        </p:txBody>
      </p:sp>
      <p:sp>
        <p:nvSpPr>
          <p:cNvPr id="16" name="TextBox 15"/>
          <p:cNvSpPr txBox="1"/>
          <p:nvPr/>
        </p:nvSpPr>
        <p:spPr>
          <a:xfrm>
            <a:off x="6858000" y="1371600"/>
            <a:ext cx="4572000" cy="457200"/>
          </a:xfrm>
          <a:prstGeom prst="rect">
            <a:avLst/>
          </a:prstGeom>
          <a:noFill/>
        </p:spPr>
        <p:txBody>
          <a:bodyPr wrap="none">
            <a:spAutoFit/>
          </a:bodyPr>
          <a:lstStyle/>
          <a:p>
            <a:pPr>
              <a:defRPr sz="2000" b="1"/>
            </a:pPr>
            <a:r>
              <a:rPr sz="2000"/>
              <a:t>Name of the Section 5</a:t>
            </a:r>
          </a:p>
        </p:txBody>
      </p:sp>
      <p:sp>
        <p:nvSpPr>
          <p:cNvPr id="17" name="TextBox 16"/>
          <p:cNvSpPr txBox="1"/>
          <p:nvPr/>
        </p:nvSpPr>
        <p:spPr>
          <a:xfrm>
            <a:off x="6858000" y="1828800"/>
            <a:ext cx="4572000" cy="914400"/>
          </a:xfrm>
          <a:prstGeom prst="rect">
            <a:avLst/>
          </a:prstGeom>
          <a:noFill/>
        </p:spPr>
        <p:txBody>
          <a:bodyPr wrap="square">
            <a:spAutoFit/>
          </a:bodyPr>
          <a:lstStyle/>
          <a:p>
            <a:pPr>
              <a:defRPr sz="1400">
                <a:solidFill>
                  <a:srgbClr val="808080"/>
                </a:solidFill>
              </a:defRPr>
            </a:pPr>
            <a:r>
              <a:rPr sz="2000"/>
              <a:t>You can describe the topic of the section here</a:t>
            </a:r>
          </a:p>
        </p:txBody>
      </p:sp>
      <p:sp>
        <p:nvSpPr>
          <p:cNvPr id="18" name="TextBox 17"/>
          <p:cNvSpPr txBox="1"/>
          <p:nvPr/>
        </p:nvSpPr>
        <p:spPr>
          <a:xfrm>
            <a:off x="5943600" y="2743200"/>
            <a:ext cx="914400" cy="914400"/>
          </a:xfrm>
          <a:prstGeom prst="rect">
            <a:avLst/>
          </a:prstGeom>
          <a:noFill/>
        </p:spPr>
        <p:txBody>
          <a:bodyPr wrap="none">
            <a:spAutoFit/>
          </a:bodyPr>
          <a:lstStyle/>
          <a:p>
            <a:pPr>
              <a:defRPr sz="4000" b="1">
                <a:solidFill>
                  <a:srgbClr val="595959"/>
                </a:solidFill>
              </a:defRPr>
            </a:pPr>
            <a:r>
              <a:t>06</a:t>
            </a:r>
          </a:p>
        </p:txBody>
      </p:sp>
      <p:sp>
        <p:nvSpPr>
          <p:cNvPr id="19" name="TextBox 18"/>
          <p:cNvSpPr txBox="1"/>
          <p:nvPr/>
        </p:nvSpPr>
        <p:spPr>
          <a:xfrm>
            <a:off x="6858000" y="2743200"/>
            <a:ext cx="4572000" cy="457200"/>
          </a:xfrm>
          <a:prstGeom prst="rect">
            <a:avLst/>
          </a:prstGeom>
          <a:noFill/>
        </p:spPr>
        <p:txBody>
          <a:bodyPr wrap="none">
            <a:spAutoFit/>
          </a:bodyPr>
          <a:lstStyle/>
          <a:p>
            <a:pPr>
              <a:defRPr sz="2000" b="1"/>
            </a:pPr>
            <a:r>
              <a:rPr sz="2000"/>
              <a:t>Name of the Section 6</a:t>
            </a:r>
          </a:p>
        </p:txBody>
      </p:sp>
      <p:sp>
        <p:nvSpPr>
          <p:cNvPr id="20" name="TextBox 19"/>
          <p:cNvSpPr txBox="1"/>
          <p:nvPr/>
        </p:nvSpPr>
        <p:spPr>
          <a:xfrm>
            <a:off x="6858000" y="3200400"/>
            <a:ext cx="4572000" cy="914400"/>
          </a:xfrm>
          <a:prstGeom prst="rect">
            <a:avLst/>
          </a:prstGeom>
          <a:noFill/>
        </p:spPr>
        <p:txBody>
          <a:bodyPr wrap="square">
            <a:spAutoFit/>
          </a:bodyPr>
          <a:lstStyle/>
          <a:p>
            <a:pPr>
              <a:defRPr sz="1400">
                <a:solidFill>
                  <a:srgbClr val="808080"/>
                </a:solidFill>
              </a:defRPr>
            </a:pPr>
            <a:r>
              <a:rPr sz="2000"/>
              <a:t>You can describe the topic of the section here</a:t>
            </a:r>
          </a:p>
        </p:txBody>
      </p:sp>
      <p:sp>
        <p:nvSpPr>
          <p:cNvPr id="21" name="TextBox 20"/>
          <p:cNvSpPr txBox="1"/>
          <p:nvPr/>
        </p:nvSpPr>
        <p:spPr>
          <a:xfrm>
            <a:off x="5943600" y="4114800"/>
            <a:ext cx="914400" cy="914400"/>
          </a:xfrm>
          <a:prstGeom prst="rect">
            <a:avLst/>
          </a:prstGeom>
          <a:noFill/>
        </p:spPr>
        <p:txBody>
          <a:bodyPr wrap="none">
            <a:spAutoFit/>
          </a:bodyPr>
          <a:lstStyle/>
          <a:p>
            <a:pPr>
              <a:defRPr sz="4000" b="1">
                <a:solidFill>
                  <a:srgbClr val="595959"/>
                </a:solidFill>
              </a:defRPr>
            </a:pPr>
            <a:r>
              <a:t>07</a:t>
            </a:r>
          </a:p>
        </p:txBody>
      </p:sp>
      <p:sp>
        <p:nvSpPr>
          <p:cNvPr id="22" name="TextBox 21"/>
          <p:cNvSpPr txBox="1"/>
          <p:nvPr/>
        </p:nvSpPr>
        <p:spPr>
          <a:xfrm>
            <a:off x="6858000" y="4114800"/>
            <a:ext cx="4572000" cy="457200"/>
          </a:xfrm>
          <a:prstGeom prst="rect">
            <a:avLst/>
          </a:prstGeom>
          <a:noFill/>
        </p:spPr>
        <p:txBody>
          <a:bodyPr wrap="none">
            <a:spAutoFit/>
          </a:bodyPr>
          <a:lstStyle/>
          <a:p>
            <a:pPr>
              <a:defRPr sz="2000" b="1"/>
            </a:pPr>
            <a:r>
              <a:rPr sz="2000"/>
              <a:t>Name of the Section 7</a:t>
            </a:r>
          </a:p>
        </p:txBody>
      </p:sp>
      <p:sp>
        <p:nvSpPr>
          <p:cNvPr id="23" name="TextBox 22"/>
          <p:cNvSpPr txBox="1"/>
          <p:nvPr/>
        </p:nvSpPr>
        <p:spPr>
          <a:xfrm>
            <a:off x="6858000" y="4572000"/>
            <a:ext cx="4572000" cy="914400"/>
          </a:xfrm>
          <a:prstGeom prst="rect">
            <a:avLst/>
          </a:prstGeom>
          <a:noFill/>
        </p:spPr>
        <p:txBody>
          <a:bodyPr wrap="square">
            <a:spAutoFit/>
          </a:bodyPr>
          <a:lstStyle/>
          <a:p>
            <a:pPr>
              <a:defRPr sz="1400">
                <a:solidFill>
                  <a:srgbClr val="808080"/>
                </a:solidFill>
              </a:defRPr>
            </a:pPr>
            <a:r>
              <a:rPr sz="2000"/>
              <a:t>You can describe the topic of the section here</a:t>
            </a:r>
          </a:p>
        </p:txBody>
      </p:sp>
      <p:sp>
        <p:nvSpPr>
          <p:cNvPr id="24" name="TextBox 23"/>
          <p:cNvSpPr txBox="1"/>
          <p:nvPr/>
        </p:nvSpPr>
        <p:spPr>
          <a:xfrm>
            <a:off x="5943600" y="5486400"/>
            <a:ext cx="914400" cy="914400"/>
          </a:xfrm>
          <a:prstGeom prst="rect">
            <a:avLst/>
          </a:prstGeom>
          <a:noFill/>
        </p:spPr>
        <p:txBody>
          <a:bodyPr wrap="none">
            <a:spAutoFit/>
          </a:bodyPr>
          <a:lstStyle/>
          <a:p>
            <a:pPr>
              <a:defRPr sz="4000" b="1">
                <a:solidFill>
                  <a:srgbClr val="595959"/>
                </a:solidFill>
              </a:defRPr>
            </a:pPr>
            <a:r>
              <a:t>08</a:t>
            </a:r>
          </a:p>
        </p:txBody>
      </p:sp>
      <p:sp>
        <p:nvSpPr>
          <p:cNvPr id="25" name="TextBox 24"/>
          <p:cNvSpPr txBox="1"/>
          <p:nvPr/>
        </p:nvSpPr>
        <p:spPr>
          <a:xfrm>
            <a:off x="6858000" y="5486400"/>
            <a:ext cx="4572000" cy="457200"/>
          </a:xfrm>
          <a:prstGeom prst="rect">
            <a:avLst/>
          </a:prstGeom>
          <a:noFill/>
        </p:spPr>
        <p:txBody>
          <a:bodyPr wrap="none">
            <a:spAutoFit/>
          </a:bodyPr>
          <a:lstStyle/>
          <a:p>
            <a:pPr>
              <a:defRPr sz="2000" b="1"/>
            </a:pPr>
            <a:r>
              <a:rPr sz="2000"/>
              <a:t>Name of the Section 8</a:t>
            </a:r>
          </a:p>
        </p:txBody>
      </p:sp>
      <p:sp>
        <p:nvSpPr>
          <p:cNvPr id="26" name="TextBox 25"/>
          <p:cNvSpPr txBox="1"/>
          <p:nvPr/>
        </p:nvSpPr>
        <p:spPr>
          <a:xfrm>
            <a:off x="6858000" y="5943600"/>
            <a:ext cx="4572000" cy="914400"/>
          </a:xfrm>
          <a:prstGeom prst="rect">
            <a:avLst/>
          </a:prstGeom>
          <a:noFill/>
        </p:spPr>
        <p:txBody>
          <a:bodyPr wrap="square">
            <a:spAutoFit/>
          </a:bodyPr>
          <a:lstStyle/>
          <a:p>
            <a:pPr>
              <a:defRPr sz="1400">
                <a:solidFill>
                  <a:srgbClr val="808080"/>
                </a:solidFill>
              </a:defRPr>
            </a:pPr>
            <a:r>
              <a:rPr sz="2000"/>
              <a:t>You can describe the topic of the section here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114800" y="1371600"/>
            <a:ext cx="3657600" cy="914400"/>
          </a:xfrm>
          <a:prstGeom prst="rect">
            <a:avLst/>
          </a:prstGeom>
          <a:noFill/>
        </p:spPr>
        <p:txBody>
          <a:bodyPr wrap="none">
            <a:spAutoFit/>
          </a:bodyPr>
          <a:lstStyle/>
          <a:p>
            <a:pPr algn="ctr">
              <a:defRPr sz="10000" b="1"/>
            </a:pPr>
            <a:r>
              <a:t>01</a:t>
            </a:r>
          </a:p>
        </p:txBody>
      </p:sp>
      <p:sp>
        <p:nvSpPr>
          <p:cNvPr id="3" name="TextBox 2"/>
          <p:cNvSpPr txBox="1"/>
          <p:nvPr/>
        </p:nvSpPr>
        <p:spPr>
          <a:xfrm>
            <a:off x="914400" y="3200400"/>
            <a:ext cx="10360152" cy="1371600"/>
          </a:xfrm>
          <a:prstGeom prst="rect">
            <a:avLst/>
          </a:prstGeom>
          <a:noFill/>
        </p:spPr>
        <p:txBody>
          <a:bodyPr wrap="none">
            <a:spAutoFit/>
          </a:bodyPr>
          <a:lstStyle/>
          <a:p>
            <a:pPr algn="ctr">
              <a:defRPr sz="5400" b="1"/>
            </a:pPr>
            <a:r>
              <a:t>Name of the Section 1</a:t>
            </a:r>
          </a:p>
        </p:txBody>
      </p:sp>
      <p:sp>
        <p:nvSpPr>
          <p:cNvPr id="4" name="TextBox 3"/>
          <p:cNvSpPr txBox="1"/>
          <p:nvPr/>
        </p:nvSpPr>
        <p:spPr>
          <a:xfrm>
            <a:off x="914400" y="4572000"/>
            <a:ext cx="10360152" cy="914400"/>
          </a:xfrm>
          <a:prstGeom prst="rect">
            <a:avLst/>
          </a:prstGeom>
          <a:noFill/>
        </p:spPr>
        <p:txBody>
          <a:bodyPr wrap="none">
            <a:spAutoFit/>
          </a:bodyPr>
          <a:lstStyle/>
          <a:p>
            <a:pPr algn="ctr">
              <a:defRPr sz="3200">
                <a:solidFill>
                  <a:srgbClr val="696969"/>
                </a:solidFill>
              </a:defRPr>
            </a:pPr>
            <a:r>
              <a:t>You can describe the topic of the section here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114800" y="1371600"/>
            <a:ext cx="3657600" cy="914400"/>
          </a:xfrm>
          <a:prstGeom prst="rect">
            <a:avLst/>
          </a:prstGeom>
          <a:noFill/>
        </p:spPr>
        <p:txBody>
          <a:bodyPr wrap="none">
            <a:spAutoFit/>
          </a:bodyPr>
          <a:lstStyle/>
          <a:p>
            <a:pPr algn="ctr">
              <a:defRPr sz="10000" b="1"/>
            </a:pPr>
            <a:r>
              <a:t>02</a:t>
            </a:r>
          </a:p>
        </p:txBody>
      </p:sp>
      <p:sp>
        <p:nvSpPr>
          <p:cNvPr id="3" name="TextBox 2"/>
          <p:cNvSpPr txBox="1"/>
          <p:nvPr/>
        </p:nvSpPr>
        <p:spPr>
          <a:xfrm>
            <a:off x="914400" y="3200400"/>
            <a:ext cx="10360152" cy="1371600"/>
          </a:xfrm>
          <a:prstGeom prst="rect">
            <a:avLst/>
          </a:prstGeom>
          <a:noFill/>
        </p:spPr>
        <p:txBody>
          <a:bodyPr wrap="none">
            <a:spAutoFit/>
          </a:bodyPr>
          <a:lstStyle/>
          <a:p>
            <a:pPr algn="ctr">
              <a:defRPr sz="5400" b="1"/>
            </a:pPr>
            <a:r>
              <a:t>Name of the Section 2</a:t>
            </a:r>
          </a:p>
        </p:txBody>
      </p:sp>
      <p:sp>
        <p:nvSpPr>
          <p:cNvPr id="4" name="TextBox 3"/>
          <p:cNvSpPr txBox="1"/>
          <p:nvPr/>
        </p:nvSpPr>
        <p:spPr>
          <a:xfrm>
            <a:off x="914400" y="4572000"/>
            <a:ext cx="10360152" cy="914400"/>
          </a:xfrm>
          <a:prstGeom prst="rect">
            <a:avLst/>
          </a:prstGeom>
          <a:noFill/>
        </p:spPr>
        <p:txBody>
          <a:bodyPr wrap="none">
            <a:spAutoFit/>
          </a:bodyPr>
          <a:lstStyle/>
          <a:p>
            <a:pPr algn="ctr">
              <a:defRPr sz="3200">
                <a:solidFill>
                  <a:srgbClr val="696969"/>
                </a:solidFill>
              </a:defRPr>
            </a:pPr>
            <a:r>
              <a:t>You can describe the topic of the section here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114800" y="1371600"/>
            <a:ext cx="3657600" cy="914400"/>
          </a:xfrm>
          <a:prstGeom prst="rect">
            <a:avLst/>
          </a:prstGeom>
          <a:noFill/>
        </p:spPr>
        <p:txBody>
          <a:bodyPr wrap="none">
            <a:spAutoFit/>
          </a:bodyPr>
          <a:lstStyle/>
          <a:p>
            <a:pPr algn="ctr">
              <a:defRPr sz="10000" b="1"/>
            </a:pPr>
            <a:r>
              <a:t>03</a:t>
            </a:r>
          </a:p>
        </p:txBody>
      </p:sp>
      <p:sp>
        <p:nvSpPr>
          <p:cNvPr id="3" name="TextBox 2"/>
          <p:cNvSpPr txBox="1"/>
          <p:nvPr/>
        </p:nvSpPr>
        <p:spPr>
          <a:xfrm>
            <a:off x="914400" y="3200400"/>
            <a:ext cx="10360152" cy="1371600"/>
          </a:xfrm>
          <a:prstGeom prst="rect">
            <a:avLst/>
          </a:prstGeom>
          <a:noFill/>
        </p:spPr>
        <p:txBody>
          <a:bodyPr wrap="none">
            <a:spAutoFit/>
          </a:bodyPr>
          <a:lstStyle/>
          <a:p>
            <a:pPr algn="ctr">
              <a:defRPr sz="5400" b="1"/>
            </a:pPr>
            <a:r>
              <a:t>Name of the Section 3</a:t>
            </a:r>
          </a:p>
        </p:txBody>
      </p:sp>
      <p:sp>
        <p:nvSpPr>
          <p:cNvPr id="4" name="TextBox 3"/>
          <p:cNvSpPr txBox="1"/>
          <p:nvPr/>
        </p:nvSpPr>
        <p:spPr>
          <a:xfrm>
            <a:off x="914400" y="4572000"/>
            <a:ext cx="10360152" cy="914400"/>
          </a:xfrm>
          <a:prstGeom prst="rect">
            <a:avLst/>
          </a:prstGeom>
          <a:noFill/>
        </p:spPr>
        <p:txBody>
          <a:bodyPr wrap="none">
            <a:spAutoFit/>
          </a:bodyPr>
          <a:lstStyle/>
          <a:p>
            <a:pPr algn="ctr">
              <a:defRPr sz="3200">
                <a:solidFill>
                  <a:srgbClr val="696969"/>
                </a:solidFill>
              </a:defRPr>
            </a:pPr>
            <a:r>
              <a:t>You can describe the topic of the section here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114800" y="1371600"/>
            <a:ext cx="3657600" cy="914400"/>
          </a:xfrm>
          <a:prstGeom prst="rect">
            <a:avLst/>
          </a:prstGeom>
          <a:noFill/>
        </p:spPr>
        <p:txBody>
          <a:bodyPr wrap="none">
            <a:spAutoFit/>
          </a:bodyPr>
          <a:lstStyle/>
          <a:p>
            <a:pPr algn="ctr">
              <a:defRPr sz="10000" b="1"/>
            </a:pPr>
            <a:r>
              <a:t>04</a:t>
            </a:r>
          </a:p>
        </p:txBody>
      </p:sp>
      <p:sp>
        <p:nvSpPr>
          <p:cNvPr id="3" name="TextBox 2"/>
          <p:cNvSpPr txBox="1"/>
          <p:nvPr/>
        </p:nvSpPr>
        <p:spPr>
          <a:xfrm>
            <a:off x="914400" y="3200400"/>
            <a:ext cx="10360152" cy="1371600"/>
          </a:xfrm>
          <a:prstGeom prst="rect">
            <a:avLst/>
          </a:prstGeom>
          <a:noFill/>
        </p:spPr>
        <p:txBody>
          <a:bodyPr wrap="none">
            <a:spAutoFit/>
          </a:bodyPr>
          <a:lstStyle/>
          <a:p>
            <a:pPr algn="ctr">
              <a:defRPr sz="5400" b="1"/>
            </a:pPr>
            <a:r>
              <a:t>Name of the Section 4</a:t>
            </a:r>
          </a:p>
        </p:txBody>
      </p:sp>
      <p:sp>
        <p:nvSpPr>
          <p:cNvPr id="4" name="TextBox 3"/>
          <p:cNvSpPr txBox="1"/>
          <p:nvPr/>
        </p:nvSpPr>
        <p:spPr>
          <a:xfrm>
            <a:off x="914400" y="4572000"/>
            <a:ext cx="10360152" cy="914400"/>
          </a:xfrm>
          <a:prstGeom prst="rect">
            <a:avLst/>
          </a:prstGeom>
          <a:noFill/>
        </p:spPr>
        <p:txBody>
          <a:bodyPr wrap="none">
            <a:spAutoFit/>
          </a:bodyPr>
          <a:lstStyle/>
          <a:p>
            <a:pPr algn="ctr">
              <a:defRPr sz="3200">
                <a:solidFill>
                  <a:srgbClr val="696969"/>
                </a:solidFill>
              </a:defRPr>
            </a:pPr>
            <a:r>
              <a:t>You can describe the topic of the section here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114800" y="1371600"/>
            <a:ext cx="3657600" cy="914400"/>
          </a:xfrm>
          <a:prstGeom prst="rect">
            <a:avLst/>
          </a:prstGeom>
          <a:noFill/>
        </p:spPr>
        <p:txBody>
          <a:bodyPr wrap="none">
            <a:spAutoFit/>
          </a:bodyPr>
          <a:lstStyle/>
          <a:p>
            <a:pPr algn="ctr">
              <a:defRPr sz="10000" b="1"/>
            </a:pPr>
            <a:r>
              <a:t>05</a:t>
            </a:r>
          </a:p>
        </p:txBody>
      </p:sp>
      <p:sp>
        <p:nvSpPr>
          <p:cNvPr id="3" name="TextBox 2"/>
          <p:cNvSpPr txBox="1"/>
          <p:nvPr/>
        </p:nvSpPr>
        <p:spPr>
          <a:xfrm>
            <a:off x="914400" y="3200400"/>
            <a:ext cx="10360152" cy="1371600"/>
          </a:xfrm>
          <a:prstGeom prst="rect">
            <a:avLst/>
          </a:prstGeom>
          <a:noFill/>
        </p:spPr>
        <p:txBody>
          <a:bodyPr wrap="none">
            <a:spAutoFit/>
          </a:bodyPr>
          <a:lstStyle/>
          <a:p>
            <a:pPr algn="ctr">
              <a:defRPr sz="5400" b="1"/>
            </a:pPr>
            <a:r>
              <a:t>Name of the Section 5</a:t>
            </a:r>
          </a:p>
        </p:txBody>
      </p:sp>
      <p:sp>
        <p:nvSpPr>
          <p:cNvPr id="4" name="TextBox 3"/>
          <p:cNvSpPr txBox="1"/>
          <p:nvPr/>
        </p:nvSpPr>
        <p:spPr>
          <a:xfrm>
            <a:off x="914400" y="4572000"/>
            <a:ext cx="10360152" cy="914400"/>
          </a:xfrm>
          <a:prstGeom prst="rect">
            <a:avLst/>
          </a:prstGeom>
          <a:noFill/>
        </p:spPr>
        <p:txBody>
          <a:bodyPr wrap="none">
            <a:spAutoFit/>
          </a:bodyPr>
          <a:lstStyle/>
          <a:p>
            <a:pPr algn="ctr">
              <a:defRPr sz="3200">
                <a:solidFill>
                  <a:srgbClr val="696969"/>
                </a:solidFill>
              </a:defRPr>
            </a:pPr>
            <a:r>
              <a:t>You can describe the topic of the section here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114800" y="1371600"/>
            <a:ext cx="3657600" cy="914400"/>
          </a:xfrm>
          <a:prstGeom prst="rect">
            <a:avLst/>
          </a:prstGeom>
          <a:noFill/>
        </p:spPr>
        <p:txBody>
          <a:bodyPr wrap="none">
            <a:spAutoFit/>
          </a:bodyPr>
          <a:lstStyle/>
          <a:p>
            <a:pPr algn="ctr">
              <a:defRPr sz="10000" b="1"/>
            </a:pPr>
            <a:r>
              <a:t>06</a:t>
            </a:r>
          </a:p>
        </p:txBody>
      </p:sp>
      <p:sp>
        <p:nvSpPr>
          <p:cNvPr id="3" name="TextBox 2"/>
          <p:cNvSpPr txBox="1"/>
          <p:nvPr/>
        </p:nvSpPr>
        <p:spPr>
          <a:xfrm>
            <a:off x="914400" y="3200400"/>
            <a:ext cx="10360152" cy="1371600"/>
          </a:xfrm>
          <a:prstGeom prst="rect">
            <a:avLst/>
          </a:prstGeom>
          <a:noFill/>
        </p:spPr>
        <p:txBody>
          <a:bodyPr wrap="none">
            <a:spAutoFit/>
          </a:bodyPr>
          <a:lstStyle/>
          <a:p>
            <a:pPr algn="ctr">
              <a:defRPr sz="5400" b="1"/>
            </a:pPr>
            <a:r>
              <a:t>Name of the Section 6</a:t>
            </a:r>
          </a:p>
        </p:txBody>
      </p:sp>
      <p:sp>
        <p:nvSpPr>
          <p:cNvPr id="4" name="TextBox 3"/>
          <p:cNvSpPr txBox="1"/>
          <p:nvPr/>
        </p:nvSpPr>
        <p:spPr>
          <a:xfrm>
            <a:off x="914400" y="4572000"/>
            <a:ext cx="10360152" cy="914400"/>
          </a:xfrm>
          <a:prstGeom prst="rect">
            <a:avLst/>
          </a:prstGeom>
          <a:noFill/>
        </p:spPr>
        <p:txBody>
          <a:bodyPr wrap="none">
            <a:spAutoFit/>
          </a:bodyPr>
          <a:lstStyle/>
          <a:p>
            <a:pPr algn="ctr">
              <a:defRPr sz="3200">
                <a:solidFill>
                  <a:srgbClr val="696969"/>
                </a:solidFill>
              </a:defRPr>
            </a:pPr>
            <a:r>
              <a:t>You can describe the topic of the section here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114800" y="1371600"/>
            <a:ext cx="3657600" cy="914400"/>
          </a:xfrm>
          <a:prstGeom prst="rect">
            <a:avLst/>
          </a:prstGeom>
          <a:noFill/>
        </p:spPr>
        <p:txBody>
          <a:bodyPr wrap="none">
            <a:spAutoFit/>
          </a:bodyPr>
          <a:lstStyle/>
          <a:p>
            <a:pPr algn="ctr">
              <a:defRPr sz="10000" b="1"/>
            </a:pPr>
            <a:r>
              <a:t>07</a:t>
            </a:r>
          </a:p>
        </p:txBody>
      </p:sp>
      <p:sp>
        <p:nvSpPr>
          <p:cNvPr id="3" name="TextBox 2"/>
          <p:cNvSpPr txBox="1"/>
          <p:nvPr/>
        </p:nvSpPr>
        <p:spPr>
          <a:xfrm>
            <a:off x="914400" y="3200400"/>
            <a:ext cx="10360152" cy="1371600"/>
          </a:xfrm>
          <a:prstGeom prst="rect">
            <a:avLst/>
          </a:prstGeom>
          <a:noFill/>
        </p:spPr>
        <p:txBody>
          <a:bodyPr wrap="none">
            <a:spAutoFit/>
          </a:bodyPr>
          <a:lstStyle/>
          <a:p>
            <a:pPr algn="ctr">
              <a:defRPr sz="5400" b="1"/>
            </a:pPr>
            <a:r>
              <a:t>Name of the Section 7</a:t>
            </a:r>
          </a:p>
        </p:txBody>
      </p:sp>
      <p:sp>
        <p:nvSpPr>
          <p:cNvPr id="4" name="TextBox 3"/>
          <p:cNvSpPr txBox="1"/>
          <p:nvPr/>
        </p:nvSpPr>
        <p:spPr>
          <a:xfrm>
            <a:off x="914400" y="4572000"/>
            <a:ext cx="10360152" cy="914400"/>
          </a:xfrm>
          <a:prstGeom prst="rect">
            <a:avLst/>
          </a:prstGeom>
          <a:noFill/>
        </p:spPr>
        <p:txBody>
          <a:bodyPr wrap="none">
            <a:spAutoFit/>
          </a:bodyPr>
          <a:lstStyle/>
          <a:p>
            <a:pPr algn="ctr">
              <a:defRPr sz="3200">
                <a:solidFill>
                  <a:srgbClr val="696969"/>
                </a:solidFill>
              </a:defRPr>
            </a:pPr>
            <a:r>
              <a:t>You can describe the topic of the section here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