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/>
            </a:pPr>
            <a:r>
              <a:t>Hello, Pookie😘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696969"/>
                </a:solidFill>
              </a:defRPr>
            </a:pPr>
            <a:r>
              <a:t>This is a subtitle in your first slide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114800" y="13716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 b="1"/>
            </a:pPr>
            <a:r>
              <a:t>08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/>
            </a:pPr>
            <a:r>
              <a:t>Name of the Section 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696969"/>
                </a:solidFill>
              </a:defRPr>
            </a:pPr>
            <a:r>
              <a:t>You can describe the topic of the section here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Maybe You Need to Divide the Content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18007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Mercury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5180076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t>Mercury is the closest planet to the Sun and the smallest one in the Solar System.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4476" y="1828800"/>
            <a:ext cx="518007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Venus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4476" y="2286000"/>
            <a:ext cx="5180076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t>Venus has a beautiful name and is the second planet from the Sun.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Here Are Three Important Ideas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3453384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Mercury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3453384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t>Mercury is the closest planet to the Sun and the smallest of them all.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7784" y="2743200"/>
            <a:ext cx="3453384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Venus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7784" y="3200400"/>
            <a:ext cx="3453384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t>Venus has a beautiful name and is the second planet from the Sun.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1168" y="2743200"/>
            <a:ext cx="3453384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Mars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1168" y="3200400"/>
            <a:ext cx="3453384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t>Despite being red, Mars is actually a cold place. It’s full of iron oxide dust.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Divide the Content in Four Ideas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18007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Mars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5180076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t>Mars is actually a very cold place.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4476" y="1828800"/>
            <a:ext cx="518007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Jupiter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4476" y="2286000"/>
            <a:ext cx="5180076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t>Jupiter is the biggest planet of them all.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114800"/>
            <a:ext cx="518007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Venus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5180076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t>Venus has extremely high temperatures.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4476" y="4114800"/>
            <a:ext cx="518007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Saturn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4476" y="4572000"/>
            <a:ext cx="5180076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t>Saturn is a gas giant and has several rings.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Divide the Content in Five Ideas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18007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Mars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5180076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t>Mars is actually a very cold place.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4476" y="1828800"/>
            <a:ext cx="518007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Jupiter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4476" y="2286000"/>
            <a:ext cx="5180076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t>Jupiter is the biggest planet of them all.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4438" y="2971800"/>
            <a:ext cx="518007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Venus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4438" y="3429000"/>
            <a:ext cx="5180076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t>Venus has extremely high temperatures.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4476" y="4114800"/>
            <a:ext cx="518007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Saturn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4476" y="4572000"/>
            <a:ext cx="5180076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t>Saturn is a gas giant and has several rings.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4114800"/>
            <a:ext cx="518007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Saturn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4572000"/>
            <a:ext cx="5180076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t>Saturn is a gas giant and has several rings.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Table of 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595959"/>
                </a:solidFill>
              </a:defRPr>
            </a:pPr>
            <a: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rPr sz="2000"/>
              <a:t>Name of the Section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8288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808080"/>
                </a:solidFill>
              </a:defRPr>
            </a:pPr>
            <a:r>
              <a:rPr sz="2000"/>
              <a:t>You can describe the topic of the section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743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595959"/>
                </a:solidFill>
              </a:defRPr>
            </a:pPr>
            <a: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rPr sz="2000"/>
              <a:t>Name of the Section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2004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808080"/>
                </a:solidFill>
              </a:defRPr>
            </a:pPr>
            <a:r>
              <a:rPr sz="2000"/>
              <a:t>You can describe the topic of the section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595959"/>
                </a:solidFill>
              </a:defRPr>
            </a:pPr>
            <a: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114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rPr sz="2000"/>
              <a:t>Name of the Section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45720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808080"/>
                </a:solidFill>
              </a:defRPr>
            </a:pPr>
            <a:r>
              <a:rPr sz="2000"/>
              <a:t>You can describe the topic of the section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595959"/>
                </a:solidFill>
              </a:defRPr>
            </a:pPr>
            <a:r>
              <a:t>04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5486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rPr sz="2000"/>
              <a:t>Name of the Section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59436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808080"/>
                </a:solidFill>
              </a:defRPr>
            </a:pPr>
            <a:r>
              <a:rPr sz="2000"/>
              <a:t>You can describe the topic of the section here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3600" y="1371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595959"/>
                </a:solidFill>
              </a:defRPr>
            </a:pPr>
            <a: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rPr sz="2000"/>
              <a:t>Name of the Section 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18288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808080"/>
                </a:solidFill>
              </a:defRPr>
            </a:pPr>
            <a:r>
              <a:rPr sz="2000"/>
              <a:t>You can describe the topic of the section here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43600" y="2743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595959"/>
                </a:solidFill>
              </a:defRPr>
            </a:pPr>
            <a:r>
              <a:t>06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rPr sz="2000"/>
              <a:t>Name of the Section 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0" y="32004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808080"/>
                </a:solidFill>
              </a:defRPr>
            </a:pPr>
            <a:r>
              <a:rPr sz="2000"/>
              <a:t>You can describe the topic of the section here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600" y="4114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595959"/>
                </a:solidFill>
              </a:defRPr>
            </a:pPr>
            <a:r>
              <a:t>07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4114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rPr sz="2000"/>
              <a:t>Name of the Section 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0" y="45720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808080"/>
                </a:solidFill>
              </a:defRPr>
            </a:pPr>
            <a:r>
              <a:rPr sz="2000"/>
              <a:t>You can describe the topic of the section here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3600" y="5486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595959"/>
                </a:solidFill>
              </a:defRPr>
            </a:pPr>
            <a:r>
              <a:t>08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5486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rPr sz="2000"/>
              <a:t>Name of the Section 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8000" y="59436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808080"/>
                </a:solidFill>
              </a:defRPr>
            </a:pPr>
            <a:r>
              <a:rPr sz="2000"/>
              <a:t>You can describe the topic of the section 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114800" y="13716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 b="1"/>
            </a:pPr>
            <a:r>
              <a:t>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/>
            </a:pPr>
            <a:r>
              <a:t>Name of the Section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696969"/>
                </a:solidFill>
              </a:defRPr>
            </a:pPr>
            <a:r>
              <a:t>You can describe the topic of the section here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114800" y="13716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 b="1"/>
            </a:pPr>
            <a:r>
              <a:t>02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/>
            </a:pPr>
            <a:r>
              <a:t>Name of the Section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696969"/>
                </a:solidFill>
              </a:defRPr>
            </a:pPr>
            <a:r>
              <a:t>You can describe the topic of the section here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114800" y="13716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 b="1"/>
            </a:pPr>
            <a:r>
              <a:t>03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/>
            </a:pPr>
            <a:r>
              <a:t>Name of the Section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696969"/>
                </a:solidFill>
              </a:defRPr>
            </a:pPr>
            <a:r>
              <a:t>You can describe the topic of the section here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114800" y="13716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 b="1"/>
            </a:pPr>
            <a:r>
              <a:t>04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/>
            </a:pPr>
            <a:r>
              <a:t>Name of the Section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696969"/>
                </a:solidFill>
              </a:defRPr>
            </a:pPr>
            <a:r>
              <a:t>You can describe the topic of the section here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114800" y="13716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 b="1"/>
            </a:pPr>
            <a:r>
              <a:t>05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/>
            </a:pPr>
            <a:r>
              <a:t>Name of the Section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696969"/>
                </a:solidFill>
              </a:defRPr>
            </a:pPr>
            <a:r>
              <a:t>You can describe the topic of the section here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114800" y="13716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 b="1"/>
            </a:pPr>
            <a:r>
              <a:t>06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/>
            </a:pPr>
            <a:r>
              <a:t>Name of the Section 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696969"/>
                </a:solidFill>
              </a:defRPr>
            </a:pPr>
            <a:r>
              <a:t>You can describe the topic of the section here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114800" y="13716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 b="1"/>
            </a:pPr>
            <a:r>
              <a:t>07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/>
            </a:pPr>
            <a:r>
              <a:t>Name of the Section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696969"/>
                </a:solidFill>
              </a:defRPr>
            </a:pPr>
            <a:r>
              <a:t>You can describe the topic of the section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