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5448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4" autoAdjust="0"/>
    <p:restoredTop sz="94660"/>
  </p:normalViewPr>
  <p:slideViewPr>
    <p:cSldViewPr snapToGrid="0">
      <p:cViewPr>
        <p:scale>
          <a:sx n="75" d="100"/>
          <a:sy n="75" d="100"/>
        </p:scale>
        <p:origin x="258" y="-150"/>
      </p:cViewPr>
      <p:guideLst>
        <p:guide orient="horz" pos="4896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544023"/>
            <a:ext cx="13213080" cy="5411893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8164619"/>
            <a:ext cx="11658600" cy="3753061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7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3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827617"/>
            <a:ext cx="3351848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827617"/>
            <a:ext cx="9861233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875409"/>
            <a:ext cx="13407390" cy="6466204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0402786"/>
            <a:ext cx="13407390" cy="3400424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4138083"/>
            <a:ext cx="660654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4138083"/>
            <a:ext cx="660654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827620"/>
            <a:ext cx="1340739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810636"/>
            <a:ext cx="6576178" cy="186753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678170"/>
            <a:ext cx="6576178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810636"/>
            <a:ext cx="6608565" cy="186753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678170"/>
            <a:ext cx="6608565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36320"/>
            <a:ext cx="5013603" cy="36271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238167"/>
            <a:ext cx="7869555" cy="1104688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663440"/>
            <a:ext cx="5013603" cy="863959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36320"/>
            <a:ext cx="5013603" cy="36271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238167"/>
            <a:ext cx="7869555" cy="11046883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663440"/>
            <a:ext cx="5013603" cy="863959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827620"/>
            <a:ext cx="1340739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4138083"/>
            <a:ext cx="1340739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4407730"/>
            <a:ext cx="34975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4ADC-8C69-46B9-9183-D53300F41D6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4407730"/>
            <a:ext cx="524637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4407730"/>
            <a:ext cx="34975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83DB6D-E3D1-4A84-A0C9-81E90177A3E4}"/>
              </a:ext>
            </a:extLst>
          </p:cNvPr>
          <p:cNvSpPr/>
          <p:nvPr/>
        </p:nvSpPr>
        <p:spPr>
          <a:xfrm>
            <a:off x="2740107" y="914400"/>
            <a:ext cx="10241280" cy="13075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6424FD-0372-49D6-9860-D26542EB7C1B}"/>
              </a:ext>
            </a:extLst>
          </p:cNvPr>
          <p:cNvSpPr/>
          <p:nvPr/>
        </p:nvSpPr>
        <p:spPr>
          <a:xfrm>
            <a:off x="3291840" y="1737360"/>
            <a:ext cx="7955280" cy="117043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041F5D-6F3F-48B2-9924-5E75EF72D18E}"/>
              </a:ext>
            </a:extLst>
          </p:cNvPr>
          <p:cNvSpPr/>
          <p:nvPr/>
        </p:nvSpPr>
        <p:spPr>
          <a:xfrm>
            <a:off x="4206239" y="1280160"/>
            <a:ext cx="2377440" cy="1243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22" name="Graphic 23">
            <a:extLst>
              <a:ext uri="{FF2B5EF4-FFF2-40B4-BE49-F238E27FC236}">
                <a16:creationId xmlns:a16="http://schemas.microsoft.com/office/drawing/2014/main" id="{E3DAA0CD-1BBD-44C0-9158-A4BD51FD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6126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049AA9F1-CE55-4142-B27C-5FAF78F55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520" y="6890230"/>
            <a:ext cx="1103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03BA15-DFB0-4005-B277-FF15E9AE477D}"/>
              </a:ext>
            </a:extLst>
          </p:cNvPr>
          <p:cNvSpPr/>
          <p:nvPr/>
        </p:nvSpPr>
        <p:spPr>
          <a:xfrm>
            <a:off x="4480560" y="2011680"/>
            <a:ext cx="1828800" cy="24688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2C80C4B0-5648-4A47-984B-D2361F230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0560" y="2011680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0DC1209-7279-47FB-A029-8699A71E208E}"/>
              </a:ext>
            </a:extLst>
          </p:cNvPr>
          <p:cNvSpPr/>
          <p:nvPr/>
        </p:nvSpPr>
        <p:spPr>
          <a:xfrm>
            <a:off x="8503920" y="1280160"/>
            <a:ext cx="2377440" cy="1243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2" name="Graphic 60">
            <a:extLst>
              <a:ext uri="{FF2B5EF4-FFF2-40B4-BE49-F238E27FC236}">
                <a16:creationId xmlns:a16="http://schemas.microsoft.com/office/drawing/2014/main" id="{26CE0AF2-F783-4E69-BD48-6EB6F082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34747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111990A0-731B-4908-9F3E-158222CF4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0581" y="3932635"/>
            <a:ext cx="11802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A535EB-7791-47D7-A614-A3020FB5CA70}"/>
              </a:ext>
            </a:extLst>
          </p:cNvPr>
          <p:cNvSpPr/>
          <p:nvPr/>
        </p:nvSpPr>
        <p:spPr>
          <a:xfrm>
            <a:off x="4663440" y="3291840"/>
            <a:ext cx="576072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07B5B99-905D-48C5-8ECB-61E2BF2B0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200" y="3291840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CFA380C-3EA7-4A2E-AABF-A447DE178522}"/>
              </a:ext>
            </a:extLst>
          </p:cNvPr>
          <p:cNvSpPr/>
          <p:nvPr/>
        </p:nvSpPr>
        <p:spPr>
          <a:xfrm>
            <a:off x="4480560" y="4754880"/>
            <a:ext cx="1828800" cy="8503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EE455FC1-FBBB-4F97-BA7F-574E01158B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0560" y="4754880"/>
            <a:ext cx="381000" cy="381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DCBE02E-4548-4969-B3EA-3EC7D38D782A}"/>
              </a:ext>
            </a:extLst>
          </p:cNvPr>
          <p:cNvSpPr/>
          <p:nvPr/>
        </p:nvSpPr>
        <p:spPr>
          <a:xfrm>
            <a:off x="8778240" y="4754880"/>
            <a:ext cx="1828800" cy="8503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F07277E-21E4-4D8A-BAC1-9A7266497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240" y="4754880"/>
            <a:ext cx="381000" cy="381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97F0877-12ED-41DF-90A0-88F2695F783E}"/>
              </a:ext>
            </a:extLst>
          </p:cNvPr>
          <p:cNvSpPr/>
          <p:nvPr/>
        </p:nvSpPr>
        <p:spPr>
          <a:xfrm>
            <a:off x="4663440" y="5303520"/>
            <a:ext cx="5760720" cy="19202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1E86F40-0D00-4882-B74B-C1C4C14DFF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200" y="5303520"/>
            <a:ext cx="381000" cy="381000"/>
          </a:xfrm>
          <a:prstGeom prst="rect">
            <a:avLst/>
          </a:prstGeom>
        </p:spPr>
      </p:pic>
      <p:pic>
        <p:nvPicPr>
          <p:cNvPr id="54" name="Graphic 62">
            <a:extLst>
              <a:ext uri="{FF2B5EF4-FFF2-40B4-BE49-F238E27FC236}">
                <a16:creationId xmlns:a16="http://schemas.microsoft.com/office/drawing/2014/main" id="{160E66B2-6C24-4605-BC51-4D51A951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6126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6">
            <a:extLst>
              <a:ext uri="{FF2B5EF4-FFF2-40B4-BE49-F238E27FC236}">
                <a16:creationId xmlns:a16="http://schemas.microsoft.com/office/drawing/2014/main" id="{5DFBB03A-3C03-459D-A7AF-345AEAFE7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853" y="6586485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56" name="Graphic 62">
            <a:extLst>
              <a:ext uri="{FF2B5EF4-FFF2-40B4-BE49-F238E27FC236}">
                <a16:creationId xmlns:a16="http://schemas.microsoft.com/office/drawing/2014/main" id="{BC71D8C9-002A-482D-801B-FF90B32D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6126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6">
            <a:extLst>
              <a:ext uri="{FF2B5EF4-FFF2-40B4-BE49-F238E27FC236}">
                <a16:creationId xmlns:a16="http://schemas.microsoft.com/office/drawing/2014/main" id="{0BBF4FF4-E48A-4874-AA26-E0F29EBF5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791" y="658745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3AB8EE-E500-41D7-9767-32F36EE6DCAA}"/>
              </a:ext>
            </a:extLst>
          </p:cNvPr>
          <p:cNvSpPr/>
          <p:nvPr/>
        </p:nvSpPr>
        <p:spPr>
          <a:xfrm>
            <a:off x="4663440" y="7406640"/>
            <a:ext cx="5760720" cy="16459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 cluster</a:t>
            </a:r>
          </a:p>
        </p:txBody>
      </p:sp>
      <p:pic>
        <p:nvPicPr>
          <p:cNvPr id="59" name="Graphic 6">
            <a:extLst>
              <a:ext uri="{FF2B5EF4-FFF2-40B4-BE49-F238E27FC236}">
                <a16:creationId xmlns:a16="http://schemas.microsoft.com/office/drawing/2014/main" id="{026CBEC3-2452-4C39-9F14-ABA5EAAF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78638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C8048343-BBB8-4B6C-9F6D-159E0A9C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2" y="8627297"/>
            <a:ext cx="1113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61" name="Graphic 41">
            <a:extLst>
              <a:ext uri="{FF2B5EF4-FFF2-40B4-BE49-F238E27FC236}">
                <a16:creationId xmlns:a16="http://schemas.microsoft.com/office/drawing/2014/main" id="{C2D55AA3-C49F-4039-9F30-4561F6A9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78638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1">
            <a:extLst>
              <a:ext uri="{FF2B5EF4-FFF2-40B4-BE49-F238E27FC236}">
                <a16:creationId xmlns:a16="http://schemas.microsoft.com/office/drawing/2014/main" id="{783263BF-6DB0-4BB4-ACB7-474A75870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603" y="8323379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 replica</a:t>
            </a:r>
          </a:p>
        </p:txBody>
      </p:sp>
      <p:pic>
        <p:nvPicPr>
          <p:cNvPr id="63" name="Graphic 41">
            <a:extLst>
              <a:ext uri="{FF2B5EF4-FFF2-40B4-BE49-F238E27FC236}">
                <a16:creationId xmlns:a16="http://schemas.microsoft.com/office/drawing/2014/main" id="{A369DEBA-69D4-4F1D-8B89-F90DAD87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78638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1">
            <a:extLst>
              <a:ext uri="{FF2B5EF4-FFF2-40B4-BE49-F238E27FC236}">
                <a16:creationId xmlns:a16="http://schemas.microsoft.com/office/drawing/2014/main" id="{7E2E1533-6A34-4671-9737-0F4B9158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9375" y="8321327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replica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7BE1E9-36D1-4805-A2FF-37536DE92211}"/>
              </a:ext>
            </a:extLst>
          </p:cNvPr>
          <p:cNvSpPr/>
          <p:nvPr/>
        </p:nvSpPr>
        <p:spPr>
          <a:xfrm>
            <a:off x="4663440" y="9235440"/>
            <a:ext cx="5760720" cy="16459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 cluster</a:t>
            </a:r>
          </a:p>
        </p:txBody>
      </p:sp>
      <p:pic>
        <p:nvPicPr>
          <p:cNvPr id="66" name="Graphic 21">
            <a:extLst>
              <a:ext uri="{FF2B5EF4-FFF2-40B4-BE49-F238E27FC236}">
                <a16:creationId xmlns:a16="http://schemas.microsoft.com/office/drawing/2014/main" id="{CF235392-F4D7-4162-8CAB-A56DED77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9692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5">
            <a:extLst>
              <a:ext uri="{FF2B5EF4-FFF2-40B4-BE49-F238E27FC236}">
                <a16:creationId xmlns:a16="http://schemas.microsoft.com/office/drawing/2014/main" id="{0454E946-8801-4BD7-8A55-3F397FCDC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243" y="10456044"/>
            <a:ext cx="1595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B924E211-2405-4699-BEC1-B9D49391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479" y="10150168"/>
            <a:ext cx="8981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</a:t>
            </a:r>
          </a:p>
        </p:txBody>
      </p:sp>
      <p:pic>
        <p:nvPicPr>
          <p:cNvPr id="69" name="Graphic 24">
            <a:extLst>
              <a:ext uri="{FF2B5EF4-FFF2-40B4-BE49-F238E27FC236}">
                <a16:creationId xmlns:a16="http://schemas.microsoft.com/office/drawing/2014/main" id="{CCB19C6F-3E6C-4289-A2EA-0893A8CD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9692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164E593-E66E-47D1-8FAD-F9232F99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9483" y="10150957"/>
            <a:ext cx="8981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</a:t>
            </a:r>
          </a:p>
        </p:txBody>
      </p:sp>
      <p:pic>
        <p:nvPicPr>
          <p:cNvPr id="71" name="Graphic 24">
            <a:extLst>
              <a:ext uri="{FF2B5EF4-FFF2-40B4-BE49-F238E27FC236}">
                <a16:creationId xmlns:a16="http://schemas.microsoft.com/office/drawing/2014/main" id="{BD3F5302-096A-4560-BA11-046FF4E5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9692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C2E63FD4-E266-4790-86BF-10FE79BE5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082" y="292890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3" name="Graphic 35">
            <a:extLst>
              <a:ext uri="{FF2B5EF4-FFF2-40B4-BE49-F238E27FC236}">
                <a16:creationId xmlns:a16="http://schemas.microsoft.com/office/drawing/2014/main" id="{F52BD872-6583-46AA-A115-C99A51B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2468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60">
            <a:extLst>
              <a:ext uri="{FF2B5EF4-FFF2-40B4-BE49-F238E27FC236}">
                <a16:creationId xmlns:a16="http://schemas.microsoft.com/office/drawing/2014/main" id="{89B3897A-E2B3-42DC-A7F2-4F47598F9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11556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6">
            <a:extLst>
              <a:ext uri="{FF2B5EF4-FFF2-40B4-BE49-F238E27FC236}">
                <a16:creationId xmlns:a16="http://schemas.microsoft.com/office/drawing/2014/main" id="{99E41ADA-CDCF-46FA-B200-C698C6025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280" y="1161526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Praefect instance</a:t>
            </a:r>
          </a:p>
        </p:txBody>
      </p:sp>
      <p:pic>
        <p:nvPicPr>
          <p:cNvPr id="78" name="Graphic 60">
            <a:extLst>
              <a:ext uri="{FF2B5EF4-FFF2-40B4-BE49-F238E27FC236}">
                <a16:creationId xmlns:a16="http://schemas.microsoft.com/office/drawing/2014/main" id="{E4B7B130-1FAF-45FD-90B4-7FA39BEF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111556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288275B4-4B0B-4944-946F-1E0002AA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9454" y="1161606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Praefect instance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D4E663-25BA-4DEF-B619-946F861CAF14}"/>
              </a:ext>
            </a:extLst>
          </p:cNvPr>
          <p:cNvSpPr/>
          <p:nvPr/>
        </p:nvSpPr>
        <p:spPr>
          <a:xfrm>
            <a:off x="4663440" y="11064240"/>
            <a:ext cx="57607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07F357C1-D0A1-4DFD-A547-D8808C4EB4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200" y="11064240"/>
            <a:ext cx="381000" cy="381000"/>
          </a:xfrm>
          <a:prstGeom prst="rect">
            <a:avLst/>
          </a:prstGeom>
        </p:spPr>
      </p:pic>
      <p:pic>
        <p:nvPicPr>
          <p:cNvPr id="88" name="Graphic 60">
            <a:extLst>
              <a:ext uri="{FF2B5EF4-FFF2-40B4-BE49-F238E27FC236}">
                <a16:creationId xmlns:a16="http://schemas.microsoft.com/office/drawing/2014/main" id="{DB9F399E-5891-4134-9779-E15B3940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2252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72A768BD-34DF-4729-AAE2-EAC3A454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280" y="1271330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Gitaly instance</a:t>
            </a:r>
          </a:p>
        </p:txBody>
      </p:sp>
      <p:pic>
        <p:nvPicPr>
          <p:cNvPr id="90" name="Graphic 60">
            <a:extLst>
              <a:ext uri="{FF2B5EF4-FFF2-40B4-BE49-F238E27FC236}">
                <a16:creationId xmlns:a16="http://schemas.microsoft.com/office/drawing/2014/main" id="{C853A4AB-CD61-47BD-850E-FC0D06B4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12252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6">
            <a:extLst>
              <a:ext uri="{FF2B5EF4-FFF2-40B4-BE49-F238E27FC236}">
                <a16:creationId xmlns:a16="http://schemas.microsoft.com/office/drawing/2014/main" id="{A779D34D-5FDD-410D-9D22-DB7220996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791" y="1271330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Gitaly instance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265CC0B-8E9E-4370-A174-AD2E63DAAB1B}"/>
              </a:ext>
            </a:extLst>
          </p:cNvPr>
          <p:cNvSpPr/>
          <p:nvPr/>
        </p:nvSpPr>
        <p:spPr>
          <a:xfrm>
            <a:off x="4663440" y="12161520"/>
            <a:ext cx="57607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ED84EF9E-F65A-4B54-8659-42EEB36FA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200" y="12161520"/>
            <a:ext cx="381000" cy="381000"/>
          </a:xfrm>
          <a:prstGeom prst="rect">
            <a:avLst/>
          </a:prstGeom>
        </p:spPr>
      </p:pic>
      <p:pic>
        <p:nvPicPr>
          <p:cNvPr id="94" name="Graphic 17">
            <a:extLst>
              <a:ext uri="{FF2B5EF4-FFF2-40B4-BE49-F238E27FC236}">
                <a16:creationId xmlns:a16="http://schemas.microsoft.com/office/drawing/2014/main" id="{C97FFCB3-2D1B-4EB3-BF9A-A832A560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14630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27C6C22F-2171-4C5E-A1F9-87212B90C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7578" y="2225358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1D18A7F-0017-40CB-9362-646AD252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3017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6FC9105F-6E5C-4A6D-943D-AFC6338C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149" y="3782472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943D2C25-9BC3-4B55-BB65-ABF687F43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3563" y="5336470"/>
            <a:ext cx="14630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100" name="Graphic 20">
            <a:extLst>
              <a:ext uri="{FF2B5EF4-FFF2-40B4-BE49-F238E27FC236}">
                <a16:creationId xmlns:a16="http://schemas.microsoft.com/office/drawing/2014/main" id="{D05D59FD-A067-4BE7-8A3B-AFD73A29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6126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2">
            <a:extLst>
              <a:ext uri="{FF2B5EF4-FFF2-40B4-BE49-F238E27FC236}">
                <a16:creationId xmlns:a16="http://schemas.microsoft.com/office/drawing/2014/main" id="{F41BE6DC-705E-4A3A-973A-14C3AC661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1720" y="6892333"/>
            <a:ext cx="17264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02" name="Graphic 18">
            <a:extLst>
              <a:ext uri="{FF2B5EF4-FFF2-40B4-BE49-F238E27FC236}">
                <a16:creationId xmlns:a16="http://schemas.microsoft.com/office/drawing/2014/main" id="{B8A7D33C-961E-4A9B-AF2D-4811877E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1704320" y="76809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2">
            <a:extLst>
              <a:ext uri="{FF2B5EF4-FFF2-40B4-BE49-F238E27FC236}">
                <a16:creationId xmlns:a16="http://schemas.microsoft.com/office/drawing/2014/main" id="{7C118F3A-0571-4A5A-97B5-975BDB63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1396" y="8447442"/>
            <a:ext cx="11091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161E2D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SES</a:t>
            </a:r>
          </a:p>
        </p:txBody>
      </p:sp>
      <p:pic>
        <p:nvPicPr>
          <p:cNvPr id="105" name="Graphic 17">
            <a:extLst>
              <a:ext uri="{FF2B5EF4-FFF2-40B4-BE49-F238E27FC236}">
                <a16:creationId xmlns:a16="http://schemas.microsoft.com/office/drawing/2014/main" id="{EA99C564-0934-4891-95D2-5AA5E55E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92354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9">
            <a:extLst>
              <a:ext uri="{FF2B5EF4-FFF2-40B4-BE49-F238E27FC236}">
                <a16:creationId xmlns:a16="http://schemas.microsoft.com/office/drawing/2014/main" id="{EDA8812C-DFA1-4608-B99E-80F52A3C1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2117" y="9997763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9" name="Graphic 15">
            <a:extLst>
              <a:ext uri="{FF2B5EF4-FFF2-40B4-BE49-F238E27FC236}">
                <a16:creationId xmlns:a16="http://schemas.microsoft.com/office/drawing/2014/main" id="{21B7CA79-7BFB-4CB0-ACF4-F6324B11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107899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A3C69F13-C373-48A1-AE42-3DA82B9FF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1720" y="11553022"/>
            <a:ext cx="1726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11" name="Graphic 6">
            <a:extLst>
              <a:ext uri="{FF2B5EF4-FFF2-40B4-BE49-F238E27FC236}">
                <a16:creationId xmlns:a16="http://schemas.microsoft.com/office/drawing/2014/main" id="{99C8C9B7-177A-4169-80B0-29EB8F81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/>
          <a:srcRect/>
          <a:stretch/>
        </p:blipFill>
        <p:spPr bwMode="auto">
          <a:xfrm>
            <a:off x="11704320" y="12344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2">
            <a:extLst>
              <a:ext uri="{FF2B5EF4-FFF2-40B4-BE49-F238E27FC236}">
                <a16:creationId xmlns:a16="http://schemas.microsoft.com/office/drawing/2014/main" id="{1E0713D7-D64A-4BCD-A700-8386A45BD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7368" y="13108785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83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0" y="4572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62203296-E9AA-4BB8-87EC-F20D0D50CAF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743200" y="914400"/>
            <a:ext cx="381000" cy="381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1829A37-1EA4-4C28-AAD1-CC6A75B991E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291840" y="1737360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5E2D192-8193-4835-A3D7-2FD4FBE1E97D}"/>
              </a:ext>
            </a:extLst>
          </p:cNvPr>
          <p:cNvSpPr/>
          <p:nvPr/>
        </p:nvSpPr>
        <p:spPr>
          <a:xfrm>
            <a:off x="8773305" y="2011680"/>
            <a:ext cx="1828800" cy="24688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B4440CDB-4B63-4944-BD03-4677C9B13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3305" y="2011680"/>
            <a:ext cx="381000" cy="381000"/>
          </a:xfrm>
          <a:prstGeom prst="rect">
            <a:avLst/>
          </a:prstGeom>
        </p:spPr>
      </p:pic>
      <p:pic>
        <p:nvPicPr>
          <p:cNvPr id="104" name="Graphic 60">
            <a:extLst>
              <a:ext uri="{FF2B5EF4-FFF2-40B4-BE49-F238E27FC236}">
                <a16:creationId xmlns:a16="http://schemas.microsoft.com/office/drawing/2014/main" id="{BAEB9445-249D-4A90-BC5B-F935C149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825" y="34747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E3E929F4-0234-44CD-96FE-9F51409B8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326" y="3934995"/>
            <a:ext cx="11802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108" name="TextBox 17">
            <a:extLst>
              <a:ext uri="{FF2B5EF4-FFF2-40B4-BE49-F238E27FC236}">
                <a16:creationId xmlns:a16="http://schemas.microsoft.com/office/drawing/2014/main" id="{6503C4EB-1BE3-479B-BBFC-32E0CB122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827" y="2928886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3" name="Graphic 35">
            <a:extLst>
              <a:ext uri="{FF2B5EF4-FFF2-40B4-BE49-F238E27FC236}">
                <a16:creationId xmlns:a16="http://schemas.microsoft.com/office/drawing/2014/main" id="{56816670-D193-4748-BB21-31F8D2132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825" y="2468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1977</TotalTime>
  <Words>89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 Quick Start</dc:title>
  <dc:creator>Lindsay, Troy</dc:creator>
  <cp:lastModifiedBy>Daniel McCoy</cp:lastModifiedBy>
  <cp:revision>32</cp:revision>
  <dcterms:created xsi:type="dcterms:W3CDTF">2022-09-23T20:19:47Z</dcterms:created>
  <dcterms:modified xsi:type="dcterms:W3CDTF">2022-11-29T20:43:11Z</dcterms:modified>
</cp:coreProperties>
</file>