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/>
    <p:restoredTop sz="94631"/>
  </p:normalViewPr>
  <p:slideViewPr>
    <p:cSldViewPr snapToGrid="0">
      <p:cViewPr>
        <p:scale>
          <a:sx n="230" d="100"/>
          <a:sy n="230" d="100"/>
        </p:scale>
        <p:origin x="-1648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293-6928-C348-C956-E31FF87C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27F4-8D76-3E5D-126F-706775A6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5A52-FAE1-3D92-67AA-8104F49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E5F5-E654-DFA2-E92F-B55F3619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8267-4576-78F4-815C-3C0F9510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ECB1-2D99-461A-AB5D-5FE43CA0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2F55-C3D0-8033-57E8-4C79B9A2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C0FB-4F6F-3872-1515-C404E7A9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C23A-B034-823E-9E94-7E5B611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8547-C523-DF39-DBD8-EAB3F8DC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B78A4-054C-A966-4D82-AF65F7FBC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8E0C1-B054-D678-34DF-226F3068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40E-D2C7-AFB5-C778-79C589E7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04FB-BC7D-D0CD-60FA-C5C81652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07E5-BF89-AB11-E54A-9571F60E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D02E-831F-4D1F-0A25-99BDFD1F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96E7-30A3-6958-A01C-DC30745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C78A-485C-6F75-F8D5-4E86CED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5A19-2938-4727-AB90-9E08A51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7907-6420-891A-B212-92A844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DEF2-DC89-1E7A-D5DC-10E6EE05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3A42-F57F-84B6-555C-25AE18AE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ECD4-94D2-5D41-53A9-1DDD9B2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EBDA-8220-B6EB-819A-15827975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9C6F-9C05-2EF7-4F56-D924324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3B9-5F1A-CDF7-3A89-6F1778A1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C40C-614F-8F01-AA20-6289E37F8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410C-9E81-1D5D-4AC3-64747B71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8713-A7B6-C182-274B-AE9345B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F5C0-C896-7986-87FC-64712F47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F685-9FAC-06ED-0C56-824BED7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256C-A020-40A0-A61C-B0301ED5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8438-95E4-E161-8BD9-742833DF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58D9B-7645-8272-B75C-A1A42771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6ABD5-B981-7470-5AAA-CA06D256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2EEF2-31AB-97CB-511D-92082680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AF2DD-FAEB-BD86-2399-DF26E91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3F423-A8A0-E8F9-8979-FFE776B1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D7A09-8B86-DF21-2E9B-2CED685A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B0B-AB90-2D2F-A0AC-56CF06E3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B1BA-10A3-CA4D-23BE-E4D262D4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AE215-E561-7470-C021-4C307AE9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24B83-3F03-F858-446F-5BD8746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25B0F-7E63-4B34-155E-82D091BE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82E6D-9FE3-72C5-6AF4-B8A1307D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23416-3E26-028E-E8B8-7D7A1F09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84C7-2C35-1697-1762-95EAF8E4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4B2C-9A85-EAB3-6232-F6D779B6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7236E-4BDE-BBAA-9F5B-F30041B9F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FA16E-07D3-65BD-E62F-44822BE3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6714-521D-D456-5BEF-E63D7BDC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D23D-E2E7-9D3E-8334-77C2C0C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F4B7-A385-BF6A-1921-E914C5BA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23245-6A96-2866-43C5-CD50B4E53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6470-E175-56FE-68BE-78EDB34E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2C916-A105-0E64-B307-E130CFB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9C13-0B0C-543D-B9B6-C698FC42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39F3-0A42-4C34-E598-FDA68E6A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708CD-AFC3-6DE3-A9C5-4C8702DA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0C89-CCB3-F56D-0DE5-6EEB6C5E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374-E039-429F-42DD-FA20FC0D2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B16E6-F86F-6A49-81E3-53150DA9A118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913-459B-F4DE-8D52-F8615192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951A-DF9F-DEF3-B2F7-40D39048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A9434-4571-A844-A74A-AC8D13B0D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842BB4-D322-6328-9166-9F31C323A67D}"/>
              </a:ext>
            </a:extLst>
          </p:cNvPr>
          <p:cNvSpPr/>
          <p:nvPr/>
        </p:nvSpPr>
        <p:spPr>
          <a:xfrm>
            <a:off x="1944707" y="318416"/>
            <a:ext cx="2019300" cy="4428473"/>
          </a:xfrm>
          <a:prstGeom prst="rect">
            <a:avLst/>
          </a:prstGeom>
          <a:solidFill>
            <a:srgbClr val="6AC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14992-BF7E-6EB2-B1AD-DD8CA00C0705}"/>
              </a:ext>
            </a:extLst>
          </p:cNvPr>
          <p:cNvSpPr txBox="1"/>
          <p:nvPr/>
        </p:nvSpPr>
        <p:spPr>
          <a:xfrm>
            <a:off x="1955655" y="2897436"/>
            <a:ext cx="1178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uhaus 93" pitchFamily="82" charset="77"/>
              </a:rPr>
              <a:t>COMPRESSOR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65A64-D125-AACB-C288-701BDD2BA143}"/>
              </a:ext>
            </a:extLst>
          </p:cNvPr>
          <p:cNvSpPr txBox="1"/>
          <p:nvPr/>
        </p:nvSpPr>
        <p:spPr>
          <a:xfrm>
            <a:off x="3216859" y="2897436"/>
            <a:ext cx="71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uhaus 93" pitchFamily="82" charset="77"/>
              </a:rPr>
              <a:t>REVERB</a:t>
            </a:r>
          </a:p>
        </p:txBody>
      </p:sp>
      <p:pic>
        <p:nvPicPr>
          <p:cNvPr id="14" name="Picture 13" descr="A black background with white text and blue dots&#10;&#10;Description automatically generated">
            <a:extLst>
              <a:ext uri="{FF2B5EF4-FFF2-40B4-BE49-F238E27FC236}">
                <a16:creationId xmlns:a16="http://schemas.microsoft.com/office/drawing/2014/main" id="{F406E4AB-A7F7-C4E6-B33C-D7861CD40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3" b="95000" l="40280" r="97938">
                        <a14:foregroundMark x1="40280" y1="6053" x2="40280" y2="9737"/>
                        <a14:foregroundMark x1="40353" y1="18158" x2="40427" y2="20789"/>
                        <a14:foregroundMark x1="44624" y1="17632" x2="44477" y2="20000"/>
                        <a14:foregroundMark x1="44183" y1="30526" x2="44035" y2="32895"/>
                        <a14:foregroundMark x1="40574" y1="31053" x2="40501" y2="33947"/>
                        <a14:foregroundMark x1="40574" y1="43158" x2="40574" y2="45526"/>
                        <a14:foregroundMark x1="40353" y1="54474" x2="40353" y2="57632"/>
                        <a14:foregroundMark x1="40353" y1="66842" x2="40353" y2="70000"/>
                        <a14:foregroundMark x1="40427" y1="79211" x2="40501" y2="82632"/>
                        <a14:foregroundMark x1="40501" y1="92368" x2="40943" y2="95263"/>
                        <a14:foregroundMark x1="44551" y1="91579" x2="44477" y2="93158"/>
                        <a14:foregroundMark x1="44330" y1="80000" x2="44404" y2="78421"/>
                        <a14:foregroundMark x1="44404" y1="69474" x2="44330" y2="65000"/>
                        <a14:foregroundMark x1="44109" y1="57895" x2="44183" y2="55526"/>
                        <a14:foregroundMark x1="47865" y1="31053" x2="48527" y2="31316"/>
                        <a14:foregroundMark x1="50810" y1="31053" x2="51399" y2="31579"/>
                        <a14:foregroundMark x1="51399" y1="18158" x2="51399" y2="17368"/>
                        <a14:foregroundMark x1="47570" y1="19737" x2="47570" y2="20789"/>
                        <a14:foregroundMark x1="55449" y1="17632" x2="55449" y2="17632"/>
                        <a14:foregroundMark x1="55007" y1="30263" x2="55007" y2="30263"/>
                        <a14:foregroundMark x1="58910" y1="31579" x2="58910" y2="31579"/>
                        <a14:foregroundMark x1="62077" y1="31316" x2="62077" y2="31316"/>
                        <a14:foregroundMark x1="62150" y1="17368" x2="62150" y2="17368"/>
                        <a14:foregroundMark x1="65758" y1="31579" x2="65758" y2="31579"/>
                        <a14:foregroundMark x1="65906" y1="19474" x2="66200" y2="19474"/>
                        <a14:foregroundMark x1="69440" y1="18158" x2="69440" y2="18158"/>
                        <a14:foregroundMark x1="72828" y1="18421" x2="72828" y2="18421"/>
                        <a14:foregroundMark x1="76657" y1="18947" x2="76657" y2="18947"/>
                        <a14:foregroundMark x1="79897" y1="18947" x2="79897" y2="18947"/>
                        <a14:foregroundMark x1="83652" y1="18947" x2="83652" y2="18947"/>
                        <a14:foregroundMark x1="87040" y1="19211" x2="87040" y2="19211"/>
                        <a14:foregroundMark x1="47791" y1="54737" x2="47791" y2="54737"/>
                        <a14:foregroundMark x1="48380" y1="67632" x2="48380" y2="67632"/>
                        <a14:foregroundMark x1="48159" y1="80526" x2="48159" y2="80526"/>
                        <a14:foregroundMark x1="48085" y1="91579" x2="48085" y2="91579"/>
                        <a14:foregroundMark x1="51767" y1="93421" x2="51767" y2="93421"/>
                        <a14:foregroundMark x1="51620" y1="79211" x2="51620" y2="79211"/>
                        <a14:foregroundMark x1="51620" y1="66053" x2="51620" y2="66053"/>
                        <a14:foregroundMark x1="51620" y1="55526" x2="51620" y2="55526"/>
                        <a14:foregroundMark x1="55007" y1="56842" x2="55007" y2="56842"/>
                        <a14:foregroundMark x1="55228" y1="68684" x2="55228" y2="68684"/>
                        <a14:foregroundMark x1="58763" y1="68421" x2="58763" y2="68421"/>
                        <a14:foregroundMark x1="58395" y1="55526" x2="58395" y2="55526"/>
                        <a14:foregroundMark x1="62666" y1="56579" x2="62666" y2="56579"/>
                        <a14:foregroundMark x1="62518" y1="67105" x2="62518" y2="67105"/>
                        <a14:foregroundMark x1="66274" y1="68684" x2="66274" y2="68684"/>
                        <a14:foregroundMark x1="65685" y1="54737" x2="65685" y2="54737"/>
                        <a14:foregroundMark x1="69146" y1="56316" x2="69146" y2="56316"/>
                        <a14:foregroundMark x1="68778" y1="66579" x2="68778" y2="66579"/>
                        <a14:foregroundMark x1="73049" y1="67105" x2="73049" y2="67105"/>
                        <a14:foregroundMark x1="73417" y1="56316" x2="73417" y2="56316"/>
                        <a14:foregroundMark x1="76878" y1="56316" x2="76878" y2="56316"/>
                        <a14:foregroundMark x1="55302" y1="91053" x2="55302" y2="91053"/>
                        <a14:foregroundMark x1="58027" y1="92105" x2="58027" y2="92105"/>
                        <a14:foregroundMark x1="62150" y1="92632" x2="62150" y2="92632"/>
                        <a14:foregroundMark x1="65390" y1="92632" x2="65390" y2="92632"/>
                        <a14:foregroundMark x1="69072" y1="93684" x2="69072" y2="93684"/>
                        <a14:foregroundMark x1="73270" y1="93421" x2="73270" y2="93421"/>
                        <a14:foregroundMark x1="75773" y1="92105" x2="75773" y2="92105"/>
                        <a14:foregroundMark x1="79897" y1="91842" x2="79897" y2="91842"/>
                        <a14:foregroundMark x1="83800" y1="92632" x2="83800" y2="92632"/>
                        <a14:foregroundMark x1="87187" y1="92368" x2="87187" y2="92368"/>
                        <a14:foregroundMark x1="90869" y1="92895" x2="90869" y2="92895"/>
                        <a14:foregroundMark x1="94551" y1="92895" x2="94551" y2="92895"/>
                        <a14:foregroundMark x1="97938" y1="92632" x2="97938" y2="92632"/>
                        <a14:foregroundMark x1="58763" y1="18158" x2="58763" y2="18158"/>
                        <a14:foregroundMark x1="76657" y1="68421" x2="76657" y2="68421"/>
                        <a14:foregroundMark x1="79897" y1="68158" x2="79897" y2="68158"/>
                        <a14:foregroundMark x1="79897" y1="56053" x2="79897" y2="56053"/>
                        <a14:foregroundMark x1="83800" y1="69211" x2="83800" y2="69211"/>
                        <a14:foregroundMark x1="83652" y1="57105" x2="83652" y2="57105"/>
                        <a14:foregroundMark x1="87408" y1="55789" x2="87408" y2="55789"/>
                        <a14:foregroundMark x1="87261" y1="68947" x2="87261" y2="68947"/>
                        <a14:foregroundMark x1="90869" y1="56579" x2="90869" y2="56579"/>
                        <a14:foregroundMark x1="87187" y1="67895" x2="87187" y2="67895"/>
                        <a14:foregroundMark x1="91016" y1="68421" x2="91016" y2="68421"/>
                        <a14:foregroundMark x1="94330" y1="56053" x2="94330" y2="56053"/>
                        <a14:foregroundMark x1="97644" y1="56053" x2="97644" y2="56053"/>
                      </a14:backgroundRemoval>
                    </a14:imgEffect>
                  </a14:imgLayer>
                </a14:imgProps>
              </a:ext>
            </a:extLst>
          </a:blip>
          <a:srcRect l="38913" t="1147"/>
          <a:stretch/>
        </p:blipFill>
        <p:spPr>
          <a:xfrm rot="10800000">
            <a:off x="2801918" y="1432802"/>
            <a:ext cx="1138409" cy="51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AEA76E-5326-C767-E73A-4BC922566F8A}"/>
              </a:ext>
            </a:extLst>
          </p:cNvPr>
          <p:cNvSpPr txBox="1"/>
          <p:nvPr/>
        </p:nvSpPr>
        <p:spPr>
          <a:xfrm rot="5400000">
            <a:off x="2909868" y="1513494"/>
            <a:ext cx="59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uhaus 93" pitchFamily="82" charset="77"/>
              </a:rPr>
              <a:t>FILTER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81C350-1AB2-73E0-462E-8C960B1120B5}"/>
              </a:ext>
            </a:extLst>
          </p:cNvPr>
          <p:cNvSpPr/>
          <p:nvPr/>
        </p:nvSpPr>
        <p:spPr>
          <a:xfrm>
            <a:off x="1961163" y="334940"/>
            <a:ext cx="1178575" cy="2562496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8DD28F-EDBD-E108-90EA-68AA78C0B40D}"/>
              </a:ext>
            </a:extLst>
          </p:cNvPr>
          <p:cNvSpPr/>
          <p:nvPr/>
        </p:nvSpPr>
        <p:spPr>
          <a:xfrm>
            <a:off x="1961163" y="3106754"/>
            <a:ext cx="1178575" cy="1624988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E57C01-ACC8-F7E5-BEAB-86A52420AA8B}"/>
              </a:ext>
            </a:extLst>
          </p:cNvPr>
          <p:cNvSpPr/>
          <p:nvPr/>
        </p:nvSpPr>
        <p:spPr>
          <a:xfrm>
            <a:off x="3170950" y="3106754"/>
            <a:ext cx="756495" cy="1624988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5D74B-9D16-BA4F-A032-848326099751}"/>
              </a:ext>
            </a:extLst>
          </p:cNvPr>
          <p:cNvSpPr txBox="1"/>
          <p:nvPr/>
        </p:nvSpPr>
        <p:spPr>
          <a:xfrm>
            <a:off x="3540938" y="1129706"/>
            <a:ext cx="47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Bauhaus 93" pitchFamily="82" charset="77"/>
              </a:rPr>
              <a:t>DIGITAL </a:t>
            </a:r>
          </a:p>
          <a:p>
            <a:pPr algn="r"/>
            <a:r>
              <a:rPr lang="en-US" sz="600" dirty="0">
                <a:latin typeface="Bauhaus 93" pitchFamily="82" charset="77"/>
              </a:rPr>
              <a:t>AUDIO </a:t>
            </a:r>
          </a:p>
          <a:p>
            <a:pPr algn="r"/>
            <a:r>
              <a:rPr lang="en-US" sz="600" dirty="0">
                <a:latin typeface="Bauhaus 93" pitchFamily="82" charset="77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6536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Bauhaus 93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Bennett, Christopher Lee</dc:creator>
  <cp:lastModifiedBy>Bennett, Christopher Lee</cp:lastModifiedBy>
  <cp:revision>2</cp:revision>
  <dcterms:created xsi:type="dcterms:W3CDTF">2024-05-27T19:33:05Z</dcterms:created>
  <dcterms:modified xsi:type="dcterms:W3CDTF">2024-05-28T12:37:06Z</dcterms:modified>
</cp:coreProperties>
</file>