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C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6"/>
    <p:restoredTop sz="96871"/>
  </p:normalViewPr>
  <p:slideViewPr>
    <p:cSldViewPr snapToGrid="0" snapToObjects="1">
      <p:cViewPr>
        <p:scale>
          <a:sx n="80" d="100"/>
          <a:sy n="80" d="100"/>
        </p:scale>
        <p:origin x="1248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73E3F-374E-594E-9CA0-BAA17672442F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1143000"/>
            <a:ext cx="2743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64ACE-C6E9-9E40-89BC-D82160FB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71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7400" y="1143000"/>
            <a:ext cx="2743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64ACE-C6E9-9E40-89BC-D82160FB9D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6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C37F-3158-5B40-88B9-FC7020292F59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EC4A-88D7-9A46-B452-44D9EEEE5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C37F-3158-5B40-88B9-FC7020292F59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EC4A-88D7-9A46-B452-44D9EEEE5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8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C37F-3158-5B40-88B9-FC7020292F59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EC4A-88D7-9A46-B452-44D9EEEE5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5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C37F-3158-5B40-88B9-FC7020292F59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EC4A-88D7-9A46-B452-44D9EEEE5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C37F-3158-5B40-88B9-FC7020292F59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EC4A-88D7-9A46-B452-44D9EEEE5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8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C37F-3158-5B40-88B9-FC7020292F59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EC4A-88D7-9A46-B452-44D9EEEE5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5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C37F-3158-5B40-88B9-FC7020292F59}" type="datetimeFigureOut">
              <a:rPr lang="en-US" smtClean="0"/>
              <a:t>6/9/21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EC4A-88D7-9A46-B452-44D9EEEE5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3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C37F-3158-5B40-88B9-FC7020292F59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EC4A-88D7-9A46-B452-44D9EEEE5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3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C37F-3158-5B40-88B9-FC7020292F59}" type="datetimeFigureOut">
              <a:rPr lang="en-US" smtClean="0"/>
              <a:t>6/9/21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EC4A-88D7-9A46-B452-44D9EEEE5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8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C37F-3158-5B40-88B9-FC7020292F59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EC4A-88D7-9A46-B452-44D9EEEE5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1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C37F-3158-5B40-88B9-FC7020292F59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EC4A-88D7-9A46-B452-44D9EEEE5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C37F-3158-5B40-88B9-FC7020292F59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3EC4A-88D7-9A46-B452-44D9EEEE5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5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2F9130B-6549-ED4D-884C-50CAD7808814}"/>
              </a:ext>
            </a:extLst>
          </p:cNvPr>
          <p:cNvSpPr/>
          <p:nvPr/>
        </p:nvSpPr>
        <p:spPr>
          <a:xfrm>
            <a:off x="0" y="-274405"/>
            <a:ext cx="17190720" cy="142648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BC569-3282-7840-9D4E-6AA38EE89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 trans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9503" y="1127955"/>
            <a:ext cx="5831033" cy="5058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915005-82D0-A641-A5C6-E0CB33426DA4}"/>
              </a:ext>
            </a:extLst>
          </p:cNvPr>
          <p:cNvSpPr txBox="1"/>
          <p:nvPr/>
        </p:nvSpPr>
        <p:spPr>
          <a:xfrm>
            <a:off x="3677276" y="364932"/>
            <a:ext cx="4277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45C9C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James Tone Stack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043D2FD-E650-F440-9A03-59B9CF9FB1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3172" y="437387"/>
            <a:ext cx="25709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51E857-43E3-6142-B5BB-208962AB370A}"/>
              </a:ext>
            </a:extLst>
          </p:cNvPr>
          <p:cNvSpPr txBox="1"/>
          <p:nvPr/>
        </p:nvSpPr>
        <p:spPr>
          <a:xfrm>
            <a:off x="2815359" y="1499943"/>
            <a:ext cx="455317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89BDEF-85AC-464C-AB2F-E898686E2B63}"/>
              </a:ext>
            </a:extLst>
          </p:cNvPr>
          <p:cNvSpPr txBox="1"/>
          <p:nvPr/>
        </p:nvSpPr>
        <p:spPr>
          <a:xfrm>
            <a:off x="3165909" y="1768454"/>
            <a:ext cx="518091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R1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A8D42B-1921-FB4E-8F57-8D7563FED32E}"/>
              </a:ext>
            </a:extLst>
          </p:cNvPr>
          <p:cNvSpPr txBox="1"/>
          <p:nvPr/>
        </p:nvSpPr>
        <p:spPr>
          <a:xfrm>
            <a:off x="3068723" y="5011103"/>
            <a:ext cx="577402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R2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5F2BE7-2FAC-B245-8EFB-1A697C6BA86D}"/>
              </a:ext>
            </a:extLst>
          </p:cNvPr>
          <p:cNvSpPr txBox="1"/>
          <p:nvPr/>
        </p:nvSpPr>
        <p:spPr>
          <a:xfrm>
            <a:off x="3023284" y="3376076"/>
            <a:ext cx="619080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RB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9CD310-9F58-574D-BF48-C005B0531EB0}"/>
              </a:ext>
            </a:extLst>
          </p:cNvPr>
          <p:cNvSpPr txBox="1"/>
          <p:nvPr/>
        </p:nvSpPr>
        <p:spPr>
          <a:xfrm>
            <a:off x="8127857" y="3376076"/>
            <a:ext cx="625492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DBB068-7A6C-4748-904B-2EE0F134CBB4}"/>
              </a:ext>
            </a:extLst>
          </p:cNvPr>
          <p:cNvSpPr txBox="1"/>
          <p:nvPr/>
        </p:nvSpPr>
        <p:spPr>
          <a:xfrm>
            <a:off x="3955239" y="1895454"/>
            <a:ext cx="583814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C3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BDF29E-39AC-9C43-A9FD-8953AEF5F622}"/>
              </a:ext>
            </a:extLst>
          </p:cNvPr>
          <p:cNvSpPr txBox="1"/>
          <p:nvPr/>
        </p:nvSpPr>
        <p:spPr>
          <a:xfrm>
            <a:off x="8172919" y="1653538"/>
            <a:ext cx="498855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C1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53FEE7-6CF1-7F4A-A1E9-4294D22D2653}"/>
              </a:ext>
            </a:extLst>
          </p:cNvPr>
          <p:cNvSpPr txBox="1"/>
          <p:nvPr/>
        </p:nvSpPr>
        <p:spPr>
          <a:xfrm>
            <a:off x="5300489" y="2954396"/>
            <a:ext cx="603050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R3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FDF756-98A2-9844-BEB6-E42D07C912C7}"/>
              </a:ext>
            </a:extLst>
          </p:cNvPr>
          <p:cNvSpPr txBox="1"/>
          <p:nvPr/>
        </p:nvSpPr>
        <p:spPr>
          <a:xfrm>
            <a:off x="6180330" y="2038499"/>
            <a:ext cx="617477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Out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3B77FD-5CE4-8E40-9391-D059A7AC3E3B}"/>
              </a:ext>
            </a:extLst>
          </p:cNvPr>
          <p:cNvSpPr txBox="1"/>
          <p:nvPr/>
        </p:nvSpPr>
        <p:spPr>
          <a:xfrm>
            <a:off x="3937284" y="4749493"/>
            <a:ext cx="554960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C4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3A523F-D4BA-0942-AC4C-F8138FF31085}"/>
              </a:ext>
            </a:extLst>
          </p:cNvPr>
          <p:cNvSpPr txBox="1"/>
          <p:nvPr/>
        </p:nvSpPr>
        <p:spPr>
          <a:xfrm>
            <a:off x="8165385" y="4948806"/>
            <a:ext cx="558166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C2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7CE67B-E321-2F45-9144-1F852156BF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270" y="9699096"/>
            <a:ext cx="9389488" cy="41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F9FCC310-1730-0742-A736-4E673653D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674" y="2895600"/>
            <a:ext cx="8274051" cy="620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2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1529</TotalTime>
  <Words>15</Words>
  <Application>Microsoft Macintosh PowerPoint</Application>
  <PresentationFormat>Custom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Brush Script MT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Bennett, Christopher Lee</dc:creator>
  <cp:lastModifiedBy>Bennett, Christopher Lee</cp:lastModifiedBy>
  <cp:revision>10</cp:revision>
  <dcterms:created xsi:type="dcterms:W3CDTF">2021-06-08T16:34:33Z</dcterms:created>
  <dcterms:modified xsi:type="dcterms:W3CDTF">2021-06-10T15:54:12Z</dcterms:modified>
</cp:coreProperties>
</file>