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61" d="100"/>
          <a:sy n="161" d="100"/>
        </p:scale>
        <p:origin x="2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e31d261-fb6c-4db8-bb87-5de67be86e9d}">
  <we:reference id="WA200003233" version="2.0.0.3" store="en-US" storeType="OMEX"/>
  <we:alternateReferences/>
  <we:properties>
    <we:property name="Microsoft.Office.CampaignId" value="&quot;none&quot;"/>
    <we:property name="creatorTenantId" value="&quot;39c3716b-6471-4fd5-ac04-a7dbaa32782b&quot;"/>
    <we:property name="reportUrl" value="&quot;/groups/me/reports/7f077dcb-cfd5-4a35-a819-20a3994932dc/ReportSection?bookmarkGuid=47eaf01e-cc1c-4e11-8976-9509418ca0d6&amp;bookmarkUsage=1&amp;ctid=39c3716b-6471-4fd5-ac04-a7dbaa32782b&amp;fromEntryPoint=export&quot;"/>
    <we:property name="reportState" value="&quot;CONNECTED&quot;"/>
    <we:property name="reportEmbeddedTime" value="&quot;2022-12-11T19:55:26.615Z&quot;"/>
    <we:property name="creatorSessionId" value="&quot;9d97ecd5-3536-44c2-90f1-6e07fbd005b0&quot;"/>
    <we:property name="creatorUserId" value="&quot;10033FFF956CB1F0&quot;"/>
    <we:property name="reportName" value="&quot;powerbi_data&quot;"/>
    <we:property name="isFiltersActionButtonVisible" value="true"/>
    <we:property name="initialStateBookmark" value="&quot;H4sIAAAAAAAAA+1XTW/bMAz9K4Muu7iDZefD7i3NUmDo+oF26A5DEdA2k6hVLEOWs2ZB/vso2UG7rt20Q7Fu6MUQqSeK1JP44A0rRF1JWJ/AEtk+O1DqZgn65g1nASs73+np0fHo/Gh6MjqekFtVRqiyZvsbZkDP0VyKugFpI5Dzy1XAQMozmFtrBrLGgFWoa1WCFN+wBdOU0Q1uA4a3lVQabMgLAwZt2BXByaa9+buYdoTciBVeYG5a7zlWSpudHbC6HbmUfpyzwdyGY1UaECUFtj4osiLuc8A4BYRhmud8aP0zIU0HydaT20pTPZvdORy6yZQnnA8RBnGaA4ZpDElKKZh1ZTFjqmCutMhBkrMNZ6Nd7iqKAnao1dLF7c58RshJaYRZW0PQMU011o00NU18cnHDLZ3q5wVqdAupmELs6vvgvjZZrOv2FBxENssHM9a6UI3O8Rxnd4ZLYUtUnGlFRLk0CsvE1u56CbJxvFLQj4LKocpsQdZNwLdRGCZ7PNqL+Vu34GlY6gXjoR+M+8EiP1jsB+v5wfp+sIEfbOgH82OB+7EQ+bEQ+bEQRXvEfhw62NWWPu3Dv3cvve7rE6/k8bsbsIX6OtZIVmFfULB5/JE+Wx4a53bxrzIZFSsoc/I+TGM0n9Ny2L3xyXPluEQopwu1xOnK0WWnD5uya57hz7lb5mpRzmXXyO86bNupWAZ6vABtrFBk19SGbTelRUoXqA/Wrjm9F3rXn6kfTl5m5bb5tcJDq67vKUx3fdb+ffYP74t9IQEb9rKQ50ky62OBOWKSJNxTo+JkkPXyWZzkgx4P+9BPouhVo1416lWj/hmNegHKUAjqkDVInFbULDy04eUo7H+kUr9l4e/qlJOquyOkhOmP0A5UY+oKcjyDshWEqo0g0OHoTkBZWLbc2AnQIw/T/iQytwfRJzKJnvguue+LD2w83w4AAA==&quot;"/>
    <we:property name="bookmark" value="&quot;H4sIAAAAAAAAA+1VTU/cMBD9K5UvXEIVJ/uRcIPtIlWqKgQVHCq0miSzWYM3jhxny3aV/96xsysWCq17QKUVlygeP4/f+NnzNqwQTS1h/RmWyI7YiVK3S9C37zgLWPUwlkDGIR5BBoM0xTwNxxkQStVGqKphRxtmQJdoLkXTgrQJKfiVQZEV8ZADxikgjNM852N2HTCQ8gxKi5mDbDBgNepGVSDFd+xT0JTRLXYBw7taKg12owsDBu1mK4LTmAjy9zHxgNyIFV5gbvroOdZKm904YE3/54g+nLPJ3IYTVRkQFSW2sSeJU3wupNlCsvX0rtZU5WZ3WKduMuUJ52OEUZzmgGEaQ5ISBbOuLWZCFZRKixwkBft0NtvlrqIoYKdaLV3erTBzQk4rI8zaDgQd00xj00rT0MQXlzfs6FSvFqjRLaRiCrGr76P7WrLYNP0pOIhsl49m7OhCtTrHc5zfDxyFjqQ404qEcjQKq0Rnd70E2Tq1KeknQeVQZbYgGybgQRSGySGPDmN+4BY8D0u9YDz0g3E/WOQHi/1gAz/Y0A828oON/WB+KnA/FSI/FSI/FaLokNSPQwe77ujTP/y9e+l1X595JU/f3YAt1LeJRhoV9gUFm6cf6Yvx0Fjaxb9iclysoMop+pjGcVnScti98elLcVwiVLOFWuJs5eSy06dttW2e4c/crXKNqEq5beT3HbbvVCwDPVmANtY+shtqw7ab0iKlC9Qna9ecPgi968/UD6evs3Lb/HrjoVU3ew6zvT5r/z77h/fFvpCAjQdZyPMkmQ+xwBwxSRLu6VFxMsoG+TxO8tGAh0MYJlH05lFvHvXmUf+MR70CZygEdcgGJM5qahYe3vB6HPY/cqnfqvB3fcpZ1d4Rdt0P6p4EyXgOAAA=&quot;"/>
    <we:property name="embedUrl" value="&quot;/reportEmbed?reportId=7f077dcb-cfd5-4a35-a819-20a3994932dc&amp;config=eyJjbHVzdGVyVXJsIjoiaHR0cHM6Ly9XQUJJLVdFU1QtVVMtQy1QUklNQVJZLXJlZGlyZWN0LmFuYWx5c2lzLndpbmRvd3MubmV0IiwiZW1iZWRGZWF0dXJlcyI6eyJtb2Rlcm5FbWJlZCI6dHJ1ZSwidXNhZ2VNZXRyaWNzVk5leHQiOnRydWV9fQ%3D%3D&amp;disableSensitivityBanner=true&quot;"/>
    <we:property name="datasetId" value="&quot;967ef56f-f845-4356-b04e-03942c2894da&quot;"/>
    <we:property name="pageName" value="&quot;ReportSection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Zach Goldberg</cp:lastModifiedBy>
  <cp:revision>3</cp:revision>
  <dcterms:created xsi:type="dcterms:W3CDTF">2018-06-07T21:39:02Z</dcterms:created>
  <dcterms:modified xsi:type="dcterms:W3CDTF">2022-12-11T19:56:11Z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