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6545" autoAdjust="0"/>
    <p:restoredTop sz="93678" autoAdjust="0"/>
  </p:normalViewPr>
  <p:slideViewPr>
    <p:cSldViewPr>
      <p:cViewPr varScale="1">
        <p:scale>
          <a:sx n="109" d="100"/>
          <a:sy n="109" d="100"/>
        </p:scale>
        <p:origin x="-16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174D1-DB58-4964-BA94-5446FB21D72E}" type="datetimeFigureOut">
              <a:rPr lang="en-US" smtClean="0"/>
              <a:pPr/>
              <a:t>2/18/2016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8E5E2-1D89-48F6-B429-A04107538D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Started</a:t>
            </a:r>
            <a:r>
              <a:rPr lang="en-US" baseline="0" dirty="0" smtClean="0"/>
              <a:t> off with the name of the business. We knew it had to be a type of restaurant, a bakery specifically. We decided to make this business in a local area, Downtown, simply because all of the restaurants there have all of the culture in their names. For influence toward customers in the downtown area, we wanted it to be slightly urban, but southern.</a:t>
            </a:r>
            <a:endParaRPr lang="en-US" dirty="0"/>
          </a:p>
        </p:txBody>
      </p:sp>
      <p:sp>
        <p:nvSpPr>
          <p:cNvPr id="4" name="Slide Number Placeholder 3"/>
          <p:cNvSpPr>
            <a:spLocks noGrp="1"/>
          </p:cNvSpPr>
          <p:nvPr>
            <p:ph type="sldNum" sz="quarter" idx="10"/>
          </p:nvPr>
        </p:nvSpPr>
        <p:spPr/>
        <p:txBody>
          <a:bodyPr/>
          <a:lstStyle/>
          <a:p>
            <a:fld id="{0D48E5E2-1D89-48F6-B429-A04107538D8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48E5E2-1D89-48F6-B429-A04107538D8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Preproduction of the website,</a:t>
            </a:r>
            <a:r>
              <a:rPr lang="en-US" baseline="0" dirty="0" smtClean="0"/>
              <a:t> audience mostly </a:t>
            </a:r>
            <a:r>
              <a:rPr lang="en-US" baseline="0" dirty="0" smtClean="0"/>
              <a:t>families </a:t>
            </a:r>
            <a:r>
              <a:rPr lang="en-US" baseline="0" dirty="0" smtClean="0"/>
              <a:t>and older people, color scheme to be dark to simulate hunger, warmth, closeness. Font was to be </a:t>
            </a:r>
            <a:r>
              <a:rPr lang="en-US" baseline="0" dirty="0" err="1" smtClean="0"/>
              <a:t>georgia</a:t>
            </a:r>
            <a:r>
              <a:rPr lang="en-US" baseline="0" dirty="0" smtClean="0"/>
              <a:t>, its taller, soft around edges, and thinner and bolder, slightly.</a:t>
            </a:r>
            <a:endParaRPr lang="en-US" dirty="0" smtClean="0"/>
          </a:p>
        </p:txBody>
      </p:sp>
      <p:sp>
        <p:nvSpPr>
          <p:cNvPr id="4" name="Slide Number Placeholder 3"/>
          <p:cNvSpPr>
            <a:spLocks noGrp="1"/>
          </p:cNvSpPr>
          <p:nvPr>
            <p:ph type="sldNum" sz="quarter" idx="10"/>
          </p:nvPr>
        </p:nvSpPr>
        <p:spPr/>
        <p:txBody>
          <a:bodyPr/>
          <a:lstStyle/>
          <a:p>
            <a:fld id="{0D48E5E2-1D89-48F6-B429-A04107538D80}"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7"/>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7C0193A-1B62-4964-AF23-235F3BAFF9F2}" type="slidenum">
              <a:rPr lang="en-US" smtClean="0"/>
              <a:pPr/>
              <a:t>‹#›</a:t>
            </a:fld>
            <a:endParaRPr lang="en-US"/>
          </a:p>
        </p:txBody>
      </p:sp>
      <p:sp>
        <p:nvSpPr>
          <p:cNvPr id="8" name="Oval 7"/>
          <p:cNvSpPr/>
          <p:nvPr/>
        </p:nvSpPr>
        <p:spPr>
          <a:xfrm>
            <a:off x="921433" y="1413803"/>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2"/>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C0193A-1B62-4964-AF23-235F3BAFF9F2}" type="slidenum">
              <a:rPr lang="en-US" smtClean="0"/>
              <a:pPr/>
              <a:t>‹#›</a:t>
            </a:fld>
            <a:endParaRPr lang="en-US"/>
          </a:p>
        </p:txBody>
      </p:sp>
      <p:sp>
        <p:nvSpPr>
          <p:cNvPr id="10" name="Rectangle 9"/>
          <p:cNvSpPr/>
          <p:nvPr/>
        </p:nvSpPr>
        <p:spPr bwMode="invGray">
          <a:xfrm>
            <a:off x="2286000" y="1"/>
            <a:ext cx="76200"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1"/>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9"/>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9"/>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7C0193A-1B62-4964-AF23-235F3BAFF9F2}" type="slidenum">
              <a:rPr lang="en-US" smtClean="0"/>
              <a:pPr/>
              <a:t>‹#›</a:t>
            </a:fld>
            <a:endParaRPr lang="en-US"/>
          </a:p>
        </p:txBody>
      </p:sp>
      <p:sp>
        <p:nvSpPr>
          <p:cNvPr id="6" name="Rectangle 5"/>
          <p:cNvSpPr/>
          <p:nvPr/>
        </p:nvSpPr>
        <p:spPr bwMode="invGray">
          <a:xfrm>
            <a:off x="1014984" y="-54"/>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7"/>
            <a:ext cx="3810000" cy="1162051"/>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5"/>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C0193A-1B62-4964-AF23-235F3BAFF9F2}" type="slidenum">
              <a:rPr lang="en-US" smtClean="0"/>
              <a:pPr/>
              <a:t>‹#›</a:t>
            </a:fld>
            <a:endParaRPr lang="en-US"/>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1C1A067-CA07-4739-8123-1A8FD16E4F8B}" type="datetimeFigureOut">
              <a:rPr lang="en-US" smtClean="0"/>
              <a:pPr/>
              <a:t>2/18/2016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C0193A-1B62-4964-AF23-235F3BAFF9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5"/>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1"/>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20" y="21105"/>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4" y="1055079"/>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6" y="-54"/>
            <a:ext cx="8131127"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9"/>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49"/>
            <a:ext cx="2133600" cy="476251"/>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1C1A067-CA07-4739-8123-1A8FD16E4F8B}" type="datetimeFigureOut">
              <a:rPr lang="en-US" smtClean="0"/>
              <a:pPr/>
              <a:t>2/18/2016</a:t>
            </a:fld>
            <a:endParaRPr lang="en-US"/>
          </a:p>
        </p:txBody>
      </p:sp>
      <p:sp>
        <p:nvSpPr>
          <p:cNvPr id="10" name="Footer Placeholder 9"/>
          <p:cNvSpPr>
            <a:spLocks noGrp="1"/>
          </p:cNvSpPr>
          <p:nvPr>
            <p:ph type="ftr" sz="quarter" idx="3"/>
          </p:nvPr>
        </p:nvSpPr>
        <p:spPr>
          <a:xfrm>
            <a:off x="5715000" y="6305549"/>
            <a:ext cx="2895600" cy="476251"/>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49"/>
            <a:ext cx="457200" cy="476251"/>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7C0193A-1B62-4964-AF23-235F3BAFF9F2}" type="slidenum">
              <a:rPr lang="en-US" smtClean="0"/>
              <a:pPr/>
              <a:t>‹#›</a:t>
            </a:fld>
            <a:endParaRPr lang="en-US"/>
          </a:p>
        </p:txBody>
      </p:sp>
      <p:sp>
        <p:nvSpPr>
          <p:cNvPr id="15" name="Rectangle 14"/>
          <p:cNvSpPr/>
          <p:nvPr/>
        </p:nvSpPr>
        <p:spPr bwMode="invGray">
          <a:xfrm>
            <a:off x="1014984" y="-54"/>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pull dir="r"/>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Cape Fear Downtown Bakery</a:t>
            </a:r>
            <a:endParaRPr lang="en-US" sz="4000" dirty="0"/>
          </a:p>
        </p:txBody>
      </p:sp>
      <p:sp>
        <p:nvSpPr>
          <p:cNvPr id="3" name="Subtitle 2"/>
          <p:cNvSpPr>
            <a:spLocks noGrp="1"/>
          </p:cNvSpPr>
          <p:nvPr>
            <p:ph type="subTitle" idx="1"/>
          </p:nvPr>
        </p:nvSpPr>
        <p:spPr/>
        <p:txBody>
          <a:bodyPr>
            <a:normAutofit/>
          </a:bodyPr>
          <a:lstStyle/>
          <a:p>
            <a:r>
              <a:rPr lang="en-US" sz="1800" dirty="0" smtClean="0"/>
              <a:t>By Zachary Tyhacz &amp; Nicholas Bartolotta</a:t>
            </a:r>
            <a:endParaRPr lang="en-US" sz="1800" dirty="0"/>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Name</a:t>
            </a:r>
            <a:endParaRPr lang="en-US" dirty="0"/>
          </a:p>
        </p:txBody>
      </p:sp>
      <p:sp>
        <p:nvSpPr>
          <p:cNvPr id="3" name="Content Placeholder 2"/>
          <p:cNvSpPr>
            <a:spLocks noGrp="1"/>
          </p:cNvSpPr>
          <p:nvPr>
            <p:ph idx="1"/>
          </p:nvPr>
        </p:nvSpPr>
        <p:spPr>
          <a:xfrm>
            <a:off x="1435608" y="1447800"/>
            <a:ext cx="7498080" cy="838200"/>
          </a:xfrm>
        </p:spPr>
        <p:txBody>
          <a:bodyPr/>
          <a:lstStyle/>
          <a:p>
            <a:r>
              <a:rPr lang="en-US" dirty="0" smtClean="0"/>
              <a:t>Bakery / Restaurant </a:t>
            </a:r>
          </a:p>
        </p:txBody>
      </p:sp>
      <p:sp>
        <p:nvSpPr>
          <p:cNvPr id="6" name="Content Placeholder 2"/>
          <p:cNvSpPr txBox="1">
            <a:spLocks/>
          </p:cNvSpPr>
          <p:nvPr/>
        </p:nvSpPr>
        <p:spPr>
          <a:xfrm>
            <a:off x="1435608" y="2717800"/>
            <a:ext cx="7498080" cy="8382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Local</a:t>
            </a:r>
          </a:p>
        </p:txBody>
      </p:sp>
      <p:sp>
        <p:nvSpPr>
          <p:cNvPr id="7" name="Content Placeholder 2"/>
          <p:cNvSpPr txBox="1">
            <a:spLocks/>
          </p:cNvSpPr>
          <p:nvPr/>
        </p:nvSpPr>
        <p:spPr>
          <a:xfrm>
            <a:off x="1435608" y="3987800"/>
            <a:ext cx="7498080" cy="8382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Urban</a:t>
            </a:r>
            <a:r>
              <a:rPr kumimoji="0" lang="en-US" sz="3200" b="0" i="0" u="none" strike="noStrike" kern="1200" cap="none" spc="0" normalizeH="0" noProof="0" dirty="0" smtClean="0">
                <a:ln>
                  <a:noFill/>
                </a:ln>
                <a:solidFill>
                  <a:schemeClr val="tx1"/>
                </a:solidFill>
                <a:effectLst/>
                <a:uLnTx/>
                <a:uFillTx/>
                <a:latin typeface="+mn-lt"/>
                <a:ea typeface="+mn-ea"/>
                <a:cs typeface="+mn-cs"/>
              </a:rPr>
              <a:t> - Southern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1066800" y="5257800"/>
            <a:ext cx="7498080" cy="838200"/>
          </a:xfrm>
          <a:prstGeom prst="rect">
            <a:avLst/>
          </a:prstGeom>
        </p:spPr>
        <p:txBody>
          <a:bodyPr>
            <a:normAutofit/>
          </a:bodyPr>
          <a:lstStyle/>
          <a:p>
            <a:pPr marL="365760" marR="0" lvl="0" indent="-283464" algn="ctr" defTabSz="914400" rtl="0" eaLnBrk="1" fontAlgn="auto" latinLnBrk="0" hangingPunct="1">
              <a:lnSpc>
                <a:spcPct val="100000"/>
              </a:lnSpc>
              <a:spcBef>
                <a:spcPts val="600"/>
              </a:spcBef>
              <a:spcAft>
                <a:spcPts val="0"/>
              </a:spcAft>
              <a:buClr>
                <a:schemeClr val="accent1"/>
              </a:buClr>
              <a:buSzPct val="80000"/>
              <a:tabLst/>
              <a:defRPr/>
            </a:pPr>
            <a:r>
              <a:rPr lang="en-US" sz="3200" dirty="0" smtClean="0"/>
              <a:t>“ The Cape Fear Downtown Bakery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pe_Fear_Memorial_Bridge.jpg"/>
          <p:cNvPicPr>
            <a:picLocks noChangeAspect="1"/>
          </p:cNvPicPr>
          <p:nvPr/>
        </p:nvPicPr>
        <p:blipFill>
          <a:blip r:embed="rId3" cstate="print"/>
          <a:stretch>
            <a:fillRect/>
          </a:stretch>
        </p:blipFill>
        <p:spPr>
          <a:xfrm>
            <a:off x="228600" y="4495801"/>
            <a:ext cx="3352800" cy="2236291"/>
          </a:xfrm>
          <a:prstGeom prst="rect">
            <a:avLst/>
          </a:prstGeom>
        </p:spPr>
      </p:pic>
      <p:sp>
        <p:nvSpPr>
          <p:cNvPr id="2" name="Title 1"/>
          <p:cNvSpPr>
            <a:spLocks noGrp="1"/>
          </p:cNvSpPr>
          <p:nvPr>
            <p:ph type="title"/>
          </p:nvPr>
        </p:nvSpPr>
        <p:spPr/>
        <p:txBody>
          <a:bodyPr/>
          <a:lstStyle/>
          <a:p>
            <a:r>
              <a:rPr lang="en-US" dirty="0" smtClean="0"/>
              <a:t>Logo	</a:t>
            </a:r>
            <a:endParaRPr lang="en-US" dirty="0"/>
          </a:p>
        </p:txBody>
      </p:sp>
      <p:sp>
        <p:nvSpPr>
          <p:cNvPr id="3" name="Content Placeholder 2"/>
          <p:cNvSpPr>
            <a:spLocks noGrp="1"/>
          </p:cNvSpPr>
          <p:nvPr>
            <p:ph idx="1"/>
          </p:nvPr>
        </p:nvSpPr>
        <p:spPr>
          <a:xfrm>
            <a:off x="1435608" y="1447800"/>
            <a:ext cx="4050792" cy="609600"/>
          </a:xfrm>
        </p:spPr>
        <p:txBody>
          <a:bodyPr>
            <a:normAutofit/>
          </a:bodyPr>
          <a:lstStyle/>
          <a:p>
            <a:r>
              <a:rPr lang="en-US" dirty="0" smtClean="0"/>
              <a:t>Clear, Simple Outline</a:t>
            </a:r>
          </a:p>
        </p:txBody>
      </p:sp>
      <p:pic>
        <p:nvPicPr>
          <p:cNvPr id="1026" name="Picture 2" descr="D:\Projects\HTML\capefearlogo.png"/>
          <p:cNvPicPr>
            <a:picLocks noChangeAspect="1" noChangeArrowheads="1"/>
          </p:cNvPicPr>
          <p:nvPr/>
        </p:nvPicPr>
        <p:blipFill>
          <a:blip r:embed="rId4" cstate="print"/>
          <a:srcRect/>
          <a:stretch>
            <a:fillRect/>
          </a:stretch>
        </p:blipFill>
        <p:spPr bwMode="auto">
          <a:xfrm>
            <a:off x="4648200" y="2819400"/>
            <a:ext cx="4191000" cy="4191000"/>
          </a:xfrm>
          <a:prstGeom prst="rect">
            <a:avLst/>
          </a:prstGeom>
          <a:noFill/>
        </p:spPr>
      </p:pic>
      <p:sp>
        <p:nvSpPr>
          <p:cNvPr id="5" name="Content Placeholder 2"/>
          <p:cNvSpPr txBox="1">
            <a:spLocks/>
          </p:cNvSpPr>
          <p:nvPr/>
        </p:nvSpPr>
        <p:spPr>
          <a:xfrm>
            <a:off x="1435608" y="2667000"/>
            <a:ext cx="4050792" cy="609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3200" dirty="0" smtClean="0"/>
              <a:t>Locality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1435608" y="3886200"/>
            <a:ext cx="4050792" cy="609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3200" dirty="0" smtClean="0"/>
              <a:t>Bakery Hints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Preproduction	</a:t>
            </a:r>
            <a:endParaRPr lang="en-US" dirty="0"/>
          </a:p>
        </p:txBody>
      </p:sp>
      <p:sp>
        <p:nvSpPr>
          <p:cNvPr id="3" name="Content Placeholder 2"/>
          <p:cNvSpPr>
            <a:spLocks noGrp="1"/>
          </p:cNvSpPr>
          <p:nvPr>
            <p:ph idx="1"/>
          </p:nvPr>
        </p:nvSpPr>
        <p:spPr>
          <a:xfrm>
            <a:off x="1435608" y="1447800"/>
            <a:ext cx="7498080" cy="1676400"/>
          </a:xfrm>
        </p:spPr>
        <p:txBody>
          <a:bodyPr>
            <a:normAutofit/>
          </a:bodyPr>
          <a:lstStyle/>
          <a:p>
            <a:pPr>
              <a:buFont typeface="Arial" pitchFamily="34" charset="0"/>
              <a:buChar char="•"/>
            </a:pPr>
            <a:r>
              <a:rPr lang="en-US" dirty="0" smtClean="0"/>
              <a:t>Audience</a:t>
            </a:r>
          </a:p>
          <a:p>
            <a:pPr lvl="1">
              <a:buFont typeface="Arial" pitchFamily="34" charset="0"/>
              <a:buChar char="•"/>
            </a:pPr>
            <a:r>
              <a:rPr lang="en-US" dirty="0" smtClean="0"/>
              <a:t>Local Families</a:t>
            </a:r>
          </a:p>
          <a:p>
            <a:pPr lvl="1">
              <a:buFont typeface="Arial" pitchFamily="34" charset="0"/>
              <a:buChar char="•"/>
            </a:pPr>
            <a:r>
              <a:rPr lang="en-US" dirty="0" smtClean="0"/>
              <a:t>Older People ( 50+ )</a:t>
            </a:r>
          </a:p>
          <a:p>
            <a:pPr>
              <a:buFont typeface="Arial" pitchFamily="34" charset="0"/>
              <a:buChar char="•"/>
            </a:pPr>
            <a:endParaRPr lang="en-US" dirty="0" smtClean="0"/>
          </a:p>
          <a:p>
            <a:pPr lvl="1">
              <a:buFont typeface="Arial" pitchFamily="34" charset="0"/>
              <a:buChar char="•"/>
            </a:pPr>
            <a:endParaRPr lang="en-US" dirty="0"/>
          </a:p>
        </p:txBody>
      </p:sp>
      <p:sp>
        <p:nvSpPr>
          <p:cNvPr id="4" name="Content Placeholder 2"/>
          <p:cNvSpPr txBox="1">
            <a:spLocks/>
          </p:cNvSpPr>
          <p:nvPr/>
        </p:nvSpPr>
        <p:spPr>
          <a:xfrm>
            <a:off x="1435608" y="3581400"/>
            <a:ext cx="7498080" cy="16764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sz="3200" b="0" i="0" u="none" strike="noStrike" kern="1200" cap="none" spc="0" normalizeH="0" noProof="0" dirty="0" smtClean="0">
                <a:ln>
                  <a:noFill/>
                </a:ln>
                <a:solidFill>
                  <a:schemeClr val="tx1"/>
                </a:solidFill>
                <a:effectLst/>
                <a:uLnTx/>
                <a:uFillTx/>
                <a:latin typeface="+mn-lt"/>
                <a:ea typeface="+mn-ea"/>
                <a:cs typeface="+mn-cs"/>
              </a:rPr>
              <a:t> Scheme</a:t>
            </a:r>
          </a:p>
          <a:p>
            <a:pPr marL="822960" lvl="1" indent="-283464">
              <a:spcBef>
                <a:spcPts val="600"/>
              </a:spcBef>
              <a:buClr>
                <a:schemeClr val="accent1"/>
              </a:buClr>
              <a:buSzPct val="80000"/>
              <a:buFont typeface="Arial" pitchFamily="34" charset="0"/>
              <a:buChar char="•"/>
            </a:pPr>
            <a:r>
              <a:rPr lang="en-US" sz="3200" baseline="0" dirty="0" smtClean="0"/>
              <a:t>Darker</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ColorScheme.bmp"/>
          <p:cNvPicPr>
            <a:picLocks noChangeAspect="1"/>
          </p:cNvPicPr>
          <p:nvPr/>
        </p:nvPicPr>
        <p:blipFill>
          <a:blip r:embed="rId3" cstate="print"/>
          <a:stretch>
            <a:fillRect/>
          </a:stretch>
        </p:blipFill>
        <p:spPr>
          <a:xfrm>
            <a:off x="5638800" y="1371600"/>
            <a:ext cx="3200400" cy="3200400"/>
          </a:xfrm>
          <a:prstGeom prst="rect">
            <a:avLst/>
          </a:prstGeom>
        </p:spPr>
      </p:pic>
      <p:sp>
        <p:nvSpPr>
          <p:cNvPr id="6" name="Content Placeholder 2"/>
          <p:cNvSpPr txBox="1">
            <a:spLocks/>
          </p:cNvSpPr>
          <p:nvPr/>
        </p:nvSpPr>
        <p:spPr>
          <a:xfrm>
            <a:off x="1435608" y="5029200"/>
            <a:ext cx="7498080" cy="1676400"/>
          </a:xfrm>
          <a:prstGeom prst="rect">
            <a:avLst/>
          </a:prstGeom>
        </p:spPr>
        <p:txBody>
          <a:bodyPr>
            <a:normAutofit lnSpcReduction="10000"/>
          </a:bodyPr>
          <a:lstStyle/>
          <a:p>
            <a:pPr marL="365760" indent="-283464">
              <a:spcBef>
                <a:spcPts val="600"/>
              </a:spcBef>
              <a:buClr>
                <a:schemeClr val="accent1"/>
              </a:buClr>
              <a:buSzPct val="80000"/>
              <a:buFont typeface="Arial" pitchFamily="34" charset="0"/>
              <a:buChar char="•"/>
            </a:pPr>
            <a:r>
              <a:rPr lang="en-US" sz="3200" baseline="0" dirty="0" smtClean="0"/>
              <a:t>Font</a:t>
            </a:r>
          </a:p>
          <a:p>
            <a:pPr marL="822960" lvl="1" indent="-283464">
              <a:spcBef>
                <a:spcPts val="600"/>
              </a:spcBef>
              <a:buClr>
                <a:schemeClr val="accent1"/>
              </a:buClr>
              <a:buSzPct val="80000"/>
              <a:buFont typeface="Arial" pitchFamily="34" charset="0"/>
              <a:buChar char="•"/>
            </a:pPr>
            <a:r>
              <a:rPr lang="en-US" sz="3200" noProof="0" dirty="0" smtClean="0"/>
              <a:t>Serif</a:t>
            </a:r>
          </a:p>
          <a:p>
            <a:pPr marL="822960" lvl="1" indent="-283464">
              <a:spcBef>
                <a:spcPts val="600"/>
              </a:spcBef>
              <a:buClr>
                <a:schemeClr val="accent1"/>
              </a:buClr>
              <a:buSzPct val="80000"/>
              <a:buFont typeface="Arial" pitchFamily="34" charset="0"/>
              <a:buChar char="•"/>
            </a:pPr>
            <a:r>
              <a:rPr lang="en-US" sz="3200" dirty="0" smtClean="0"/>
              <a:t>Taller, Bolder</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5334000" y="4800602"/>
            <a:ext cx="3276600" cy="584775"/>
          </a:xfrm>
          <a:prstGeom prst="rect">
            <a:avLst/>
          </a:prstGeom>
          <a:noFill/>
        </p:spPr>
        <p:txBody>
          <a:bodyPr wrap="square" rtlCol="0">
            <a:spAutoFit/>
          </a:bodyPr>
          <a:lstStyle/>
          <a:p>
            <a:r>
              <a:rPr lang="en-US" sz="3200" dirty="0" smtClean="0">
                <a:latin typeface="Georgia" pitchFamily="18" charset="0"/>
              </a:rPr>
              <a:t>George</a:t>
            </a:r>
            <a:endParaRPr lang="en-US" sz="3200" dirty="0">
              <a:latin typeface="Georgia" pitchFamily="18" charset="0"/>
            </a:endParaRPr>
          </a:p>
        </p:txBody>
      </p:sp>
      <p:sp>
        <p:nvSpPr>
          <p:cNvPr id="9" name="TextBox 8"/>
          <p:cNvSpPr txBox="1"/>
          <p:nvPr/>
        </p:nvSpPr>
        <p:spPr>
          <a:xfrm>
            <a:off x="7239000" y="4800602"/>
            <a:ext cx="3276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George</a:t>
            </a:r>
            <a:endParaRPr lang="en-US" sz="3200" dirty="0">
              <a:latin typeface="Times New Roman" pitchFamily="18" charset="0"/>
              <a:cs typeface="Times New Roman"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 calcmode="lin" valueType="num">
                                      <p:cBhvr additive="base">
                                        <p:cTn id="5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 calcmode="lin" valueType="num">
                                      <p:cBhvr additive="base">
                                        <p:cTn id="5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allAtOnce"/>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pull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236</TotalTime>
  <Words>175</Words>
  <Application>Microsoft Office PowerPoint</Application>
  <PresentationFormat>On-screen Show (4:3)</PresentationFormat>
  <Paragraphs>27</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Solstice</vt:lpstr>
      <vt:lpstr>Cape Fear Downtown Bakery</vt:lpstr>
      <vt:lpstr>Business Name</vt:lpstr>
      <vt:lpstr>Logo </vt:lpstr>
      <vt:lpstr>Preproduction </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 Fear Downtown Bakery</dc:title>
  <dc:creator>Zac</dc:creator>
  <cp:lastModifiedBy>Zac</cp:lastModifiedBy>
  <cp:revision>35</cp:revision>
  <dcterms:created xsi:type="dcterms:W3CDTF">2016-02-13T01:35:28Z</dcterms:created>
  <dcterms:modified xsi:type="dcterms:W3CDTF">2016-02-19T01:37:57Z</dcterms:modified>
</cp:coreProperties>
</file>