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Proxima Nova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roximaNova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roximaNova-italic.fntdata"/><Relationship Id="rId6" Type="http://schemas.openxmlformats.org/officeDocument/2006/relationships/slide" Target="slides/slide1.xml"/><Relationship Id="rId18" Type="http://schemas.openxmlformats.org/officeDocument/2006/relationships/font" Target="fonts/ProximaNova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175f74ec1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5175f74ec1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5175f74ec1_4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5175f74ec1_4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773172000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5773172000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5175f74ec1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5175f74ec1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175f74ec1_4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5175f74ec1_4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175f74ec1_4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175f74ec1_4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175f74ec1_4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175f74ec1_4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175f74ec1_4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175f74ec1_4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175f74ec1_4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175f74ec1_4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a126cc0b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5a126cc0b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drive.google.com/file/d/18gHfpkgz-LTsLFZfTp5LQ5d3K5Ikd65Z/view" TargetMode="Externa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TDVR: Tower Defense in Virtual Reality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34"/>
            <a:ext cx="8123100" cy="110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Andrew Munoz and Zach Young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 791 - Virtual Reality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Competitive Game that promotes dexterity and strategy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Networking is hard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Future work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Voice Chat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Audio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More units and weapons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Rematch functionality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Single Player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God view for spectators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Balancing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Live Demo</a:t>
            </a:r>
            <a:endParaRPr/>
          </a:p>
        </p:txBody>
      </p:sp>
      <p:sp>
        <p:nvSpPr>
          <p:cNvPr id="126" name="Google Shape;126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Virtual Reality Multiplayer Competitive Experience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Tower Defense Based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Strategy and Dexterity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Options to pick different combat units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Simulation built using the Unity game engine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Hardware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HTC Vive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Software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Unity game engine with C#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SteamVR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Mirror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Menu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4188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either be host or client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Client connects to host through steam id</a:t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2177" y="1152475"/>
            <a:ext cx="4562726" cy="319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Gameplay: Mini Board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Unit Costs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Total resources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Three Locations</a:t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4147" y="1152485"/>
            <a:ext cx="6268150" cy="320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Gameplay: Slingshot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52475"/>
            <a:ext cx="3596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Hold with one hand shoot with the other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Projectile speed based on distance pulled back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Projectile direction based on direction from object holder release position and object holder initial position</a:t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3150" y="1221751"/>
            <a:ext cx="4839149" cy="327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Gameplay: Units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152475"/>
            <a:ext cx="3417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Health bar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Always faces the local player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Green for friendly, red for enemy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Move towards and attack nearest enemy when in range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Different stats for different units</a:t>
            </a:r>
            <a:endParaRPr/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8625" y="1152475"/>
            <a:ext cx="5103675" cy="317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Gameplay: </a:t>
            </a:r>
            <a:r>
              <a:rPr lang="en"/>
              <a:t>Environment</a:t>
            </a:r>
            <a:r>
              <a:rPr lang="en"/>
              <a:t> </a:t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152475"/>
            <a:ext cx="2741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Provide more immersive experience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Trees, hills, grass</a:t>
            </a:r>
            <a:endParaRPr/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2899" y="1218550"/>
            <a:ext cx="6010151" cy="309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Video</a:t>
            </a:r>
            <a:endParaRPr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p21" title="2019-05-13 16-00-44.fl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0" y="1274675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