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50" autoAdjust="0"/>
  </p:normalViewPr>
  <p:slideViewPr>
    <p:cSldViewPr snapToGrid="0" snapToObjects="1">
      <p:cViewPr varScale="1">
        <p:scale>
          <a:sx n="190" d="100"/>
          <a:sy n="190" d="100"/>
        </p:scale>
        <p:origin x="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BD08-CEC5-0342-876D-8C2D3C6990B4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F8F3-2991-D844-877B-A889561FD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2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BD08-CEC5-0342-876D-8C2D3C6990B4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F8F3-2991-D844-877B-A889561FD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6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BD08-CEC5-0342-876D-8C2D3C6990B4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F8F3-2991-D844-877B-A889561FD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6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BD08-CEC5-0342-876D-8C2D3C6990B4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F8F3-2991-D844-877B-A889561FD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6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BD08-CEC5-0342-876D-8C2D3C6990B4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F8F3-2991-D844-877B-A889561FD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0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BD08-CEC5-0342-876D-8C2D3C6990B4}" type="datetimeFigureOut">
              <a:rPr lang="en-US" smtClean="0"/>
              <a:t>3/29/18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F8F3-2991-D844-877B-A889561FD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2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BD08-CEC5-0342-876D-8C2D3C6990B4}" type="datetimeFigureOut">
              <a:rPr lang="en-US" smtClean="0"/>
              <a:t>3/29/18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F8F3-2991-D844-877B-A889561FD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6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BD08-CEC5-0342-876D-8C2D3C6990B4}" type="datetimeFigureOut">
              <a:rPr lang="en-US" smtClean="0"/>
              <a:t>3/29/18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F8F3-2991-D844-877B-A889561FD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2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BD08-CEC5-0342-876D-8C2D3C6990B4}" type="datetimeFigureOut">
              <a:rPr lang="en-US" smtClean="0"/>
              <a:t>3/29/18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F8F3-2991-D844-877B-A889561FD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4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BD08-CEC5-0342-876D-8C2D3C6990B4}" type="datetimeFigureOut">
              <a:rPr lang="en-US" smtClean="0"/>
              <a:t>3/29/18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F8F3-2991-D844-877B-A889561FD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6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BD08-CEC5-0342-876D-8C2D3C6990B4}" type="datetimeFigureOut">
              <a:rPr lang="en-US" smtClean="0"/>
              <a:t>3/29/18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F8F3-2991-D844-877B-A889561FD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6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BBD08-CEC5-0342-876D-8C2D3C6990B4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EF8F3-2991-D844-877B-A889561FD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1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 descr="02-Wirefram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0"/>
            <a:ext cx="887505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3879" y="424884"/>
            <a:ext cx="2748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ALC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220492" y="577901"/>
            <a:ext cx="2748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Zach </a:t>
            </a:r>
            <a:r>
              <a:rPr lang="en-US" sz="1000" dirty="0" err="1" smtClean="0"/>
              <a:t>Gines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1011870" y="764326"/>
            <a:ext cx="2748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About/Home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1379618" y="1495705"/>
            <a:ext cx="451277" cy="689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30895" y="1504005"/>
            <a:ext cx="252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 Portfolio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82470" y="1795601"/>
            <a:ext cx="232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All About Zach!</a:t>
            </a:r>
            <a:endParaRPr lang="en-US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328044" y="2341870"/>
            <a:ext cx="44160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28044" y="2650466"/>
            <a:ext cx="44160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07165" y="2341870"/>
            <a:ext cx="2998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About | Portfolio | Skills | Contact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9618" y="2736326"/>
            <a:ext cx="39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492631" y="3364765"/>
            <a:ext cx="2717139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491500" y="3551733"/>
            <a:ext cx="271827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492631" y="3753630"/>
            <a:ext cx="2717139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491500" y="3948180"/>
            <a:ext cx="271827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491500" y="4151114"/>
            <a:ext cx="418339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492631" y="4342790"/>
            <a:ext cx="4182264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92631" y="4584201"/>
            <a:ext cx="4182264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328045" y="4882455"/>
            <a:ext cx="44069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28044" y="4957260"/>
            <a:ext cx="44069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ⓒ 2018 </a:t>
            </a:r>
            <a:r>
              <a:rPr lang="mr-IN" sz="900" dirty="0" smtClean="0"/>
              <a:t>–</a:t>
            </a:r>
            <a:r>
              <a:rPr lang="en-US" sz="900" dirty="0" smtClean="0"/>
              <a:t> ALC LLC </a:t>
            </a:r>
            <a:r>
              <a:rPr lang="mr-IN" sz="900" dirty="0" smtClean="0"/>
              <a:t>–</a:t>
            </a:r>
            <a:r>
              <a:rPr lang="en-US" sz="900" dirty="0" smtClean="0"/>
              <a:t> Built by Zach </a:t>
            </a:r>
            <a:r>
              <a:rPr lang="en-US" sz="900" dirty="0" err="1" smtClean="0"/>
              <a:t>Gines</a:t>
            </a:r>
            <a:endParaRPr lang="en-US" sz="9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1379618" y="1504005"/>
            <a:ext cx="451277" cy="68152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379618" y="1495705"/>
            <a:ext cx="451277" cy="68982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796173" y="1496706"/>
            <a:ext cx="369658" cy="568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119770" y="1504005"/>
            <a:ext cx="1243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Student Portfolio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7165831" y="1734837"/>
            <a:ext cx="1243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All About Zach!</a:t>
            </a:r>
            <a:endParaRPr lang="en-US" sz="900" dirty="0"/>
          </a:p>
        </p:txBody>
      </p:sp>
      <p:sp>
        <p:nvSpPr>
          <p:cNvPr id="45" name="Rounded Rectangle 44"/>
          <p:cNvSpPr/>
          <p:nvPr/>
        </p:nvSpPr>
        <p:spPr>
          <a:xfrm>
            <a:off x="6796173" y="2185534"/>
            <a:ext cx="1567253" cy="15633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About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796173" y="2416102"/>
            <a:ext cx="1567253" cy="15633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Portfolio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796173" y="2632481"/>
            <a:ext cx="1567253" cy="15633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Skills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796173" y="2864334"/>
            <a:ext cx="1567253" cy="15633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Contact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6724957" y="2118758"/>
            <a:ext cx="168453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796173" y="3073392"/>
            <a:ext cx="3910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About Me</a:t>
            </a:r>
            <a:endParaRPr lang="en-US" sz="1400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6724957" y="5772271"/>
            <a:ext cx="168453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724957" y="5987715"/>
            <a:ext cx="168453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724957" y="5772271"/>
            <a:ext cx="16845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2018 </a:t>
            </a:r>
            <a:r>
              <a:rPr lang="mr-IN" sz="800" dirty="0" smtClean="0"/>
              <a:t>–</a:t>
            </a:r>
            <a:r>
              <a:rPr lang="en-US" sz="800" dirty="0" smtClean="0"/>
              <a:t> ALC LLC </a:t>
            </a:r>
            <a:r>
              <a:rPr lang="mr-IN" sz="800" dirty="0" smtClean="0"/>
              <a:t>–</a:t>
            </a:r>
            <a:r>
              <a:rPr lang="en-US" sz="800" dirty="0" smtClean="0"/>
              <a:t> Built by Zach </a:t>
            </a:r>
            <a:r>
              <a:rPr lang="en-US" sz="800" dirty="0" err="1" smtClean="0"/>
              <a:t>Gines</a:t>
            </a:r>
            <a:endParaRPr lang="en-US" sz="800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6796173" y="1504005"/>
            <a:ext cx="369658" cy="5612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6796173" y="1495705"/>
            <a:ext cx="369658" cy="5695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358046" y="2736325"/>
            <a:ext cx="1316849" cy="121185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4358046" y="3753630"/>
            <a:ext cx="1316849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358046" y="3744303"/>
            <a:ext cx="13168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Image Caption</a:t>
            </a:r>
            <a:endParaRPr lang="en-US" sz="800" dirty="0"/>
          </a:p>
        </p:txBody>
      </p:sp>
      <p:sp>
        <p:nvSpPr>
          <p:cNvPr id="81" name="Rectangle 80"/>
          <p:cNvSpPr/>
          <p:nvPr/>
        </p:nvSpPr>
        <p:spPr>
          <a:xfrm>
            <a:off x="6884737" y="3392162"/>
            <a:ext cx="1410368" cy="72293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>
            <a:off x="6884737" y="3392162"/>
            <a:ext cx="1410368" cy="72293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6884737" y="3392162"/>
            <a:ext cx="1410368" cy="72293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884737" y="4414370"/>
            <a:ext cx="141036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884737" y="4580917"/>
            <a:ext cx="141036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884737" y="4762558"/>
            <a:ext cx="141036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884737" y="4953976"/>
            <a:ext cx="141036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884737" y="5136874"/>
            <a:ext cx="141036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884737" y="5324032"/>
            <a:ext cx="141036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884737" y="5524558"/>
            <a:ext cx="141036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6884737" y="4253949"/>
            <a:ext cx="141036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4358046" y="2736326"/>
            <a:ext cx="1316849" cy="101730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358046" y="2736326"/>
            <a:ext cx="1316849" cy="100797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67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 descr="02-Wirefram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0"/>
            <a:ext cx="887505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3879" y="424884"/>
            <a:ext cx="2748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ALC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220492" y="577901"/>
            <a:ext cx="2748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Zach </a:t>
            </a:r>
            <a:r>
              <a:rPr lang="en-US" sz="1000" dirty="0" err="1" smtClean="0"/>
              <a:t>Gines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1011870" y="764326"/>
            <a:ext cx="2748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About/Home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1379618" y="1495705"/>
            <a:ext cx="451277" cy="689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30895" y="1504005"/>
            <a:ext cx="252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 Portfolio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82470" y="1795601"/>
            <a:ext cx="232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All About Zach!</a:t>
            </a:r>
            <a:endParaRPr lang="en-US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328044" y="2341870"/>
            <a:ext cx="44160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28044" y="2650466"/>
            <a:ext cx="44160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07165" y="2341870"/>
            <a:ext cx="2998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About | Portfolio | Skills | Contact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9618" y="2736326"/>
            <a:ext cx="39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492631" y="3364765"/>
            <a:ext cx="389524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491500" y="3551733"/>
            <a:ext cx="389524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492631" y="3753630"/>
            <a:ext cx="389524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491500" y="3948180"/>
            <a:ext cx="389524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491500" y="4151114"/>
            <a:ext cx="389524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492631" y="4342790"/>
            <a:ext cx="389524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92631" y="4584201"/>
            <a:ext cx="389524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328045" y="4882455"/>
            <a:ext cx="44069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30245" y="4957260"/>
            <a:ext cx="405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ⓒ 2018 </a:t>
            </a:r>
            <a:r>
              <a:rPr lang="mr-IN" sz="900" dirty="0" smtClean="0"/>
              <a:t>–</a:t>
            </a:r>
            <a:r>
              <a:rPr lang="en-US" sz="900" dirty="0" smtClean="0"/>
              <a:t> ALC LLC </a:t>
            </a:r>
            <a:r>
              <a:rPr lang="mr-IN" sz="900" dirty="0" smtClean="0"/>
              <a:t>–</a:t>
            </a:r>
            <a:r>
              <a:rPr lang="en-US" sz="900" dirty="0" smtClean="0"/>
              <a:t> Built by Zach </a:t>
            </a:r>
            <a:r>
              <a:rPr lang="en-US" sz="900" dirty="0" err="1" smtClean="0"/>
              <a:t>Gines</a:t>
            </a:r>
            <a:endParaRPr lang="en-US" sz="9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1379618" y="1504005"/>
            <a:ext cx="451277" cy="68152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379618" y="1495705"/>
            <a:ext cx="451277" cy="68982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796173" y="1496706"/>
            <a:ext cx="369658" cy="568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119770" y="1504005"/>
            <a:ext cx="1243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Student Portfolio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7165831" y="1734837"/>
            <a:ext cx="1243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All About Zach!</a:t>
            </a:r>
            <a:endParaRPr lang="en-US" sz="900" dirty="0"/>
          </a:p>
        </p:txBody>
      </p:sp>
      <p:sp>
        <p:nvSpPr>
          <p:cNvPr id="45" name="Rounded Rectangle 44"/>
          <p:cNvSpPr/>
          <p:nvPr/>
        </p:nvSpPr>
        <p:spPr>
          <a:xfrm>
            <a:off x="6796173" y="2185534"/>
            <a:ext cx="1567253" cy="15633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About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796173" y="2416102"/>
            <a:ext cx="1567253" cy="15633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Portfolio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796173" y="2632481"/>
            <a:ext cx="1567253" cy="15633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Skills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796173" y="2864334"/>
            <a:ext cx="1567253" cy="15633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Contact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6724957" y="2118758"/>
            <a:ext cx="168453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796173" y="3073392"/>
            <a:ext cx="3910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About Me</a:t>
            </a:r>
            <a:endParaRPr lang="en-US" sz="1400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6724957" y="5287211"/>
            <a:ext cx="168453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724957" y="5546558"/>
            <a:ext cx="168453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724957" y="5331114"/>
            <a:ext cx="1884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2018 </a:t>
            </a:r>
            <a:r>
              <a:rPr lang="mr-IN" sz="800" dirty="0" smtClean="0"/>
              <a:t>–</a:t>
            </a:r>
            <a:r>
              <a:rPr lang="en-US" sz="800" dirty="0" smtClean="0"/>
              <a:t> ALC LLC </a:t>
            </a:r>
            <a:r>
              <a:rPr lang="mr-IN" sz="800" dirty="0" smtClean="0"/>
              <a:t>–</a:t>
            </a:r>
            <a:r>
              <a:rPr lang="en-US" sz="800" dirty="0" smtClean="0"/>
              <a:t> Built by Zach </a:t>
            </a:r>
            <a:r>
              <a:rPr lang="en-US" sz="800" dirty="0" err="1" smtClean="0"/>
              <a:t>Gines</a:t>
            </a:r>
            <a:endParaRPr lang="en-US" sz="800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6796173" y="1504005"/>
            <a:ext cx="369658" cy="5612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6796173" y="1495705"/>
            <a:ext cx="369658" cy="5695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43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 descr="02-Wirefram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0"/>
            <a:ext cx="887505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3879" y="424884"/>
            <a:ext cx="2748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ALC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220492" y="577901"/>
            <a:ext cx="2748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Zach </a:t>
            </a:r>
            <a:r>
              <a:rPr lang="en-US" sz="1000" dirty="0" err="1" smtClean="0"/>
              <a:t>Gines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1011870" y="764326"/>
            <a:ext cx="2748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About/Home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1379618" y="1495705"/>
            <a:ext cx="451277" cy="689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30895" y="1504005"/>
            <a:ext cx="252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 Portfolio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82470" y="1795601"/>
            <a:ext cx="232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All About Zach!</a:t>
            </a:r>
            <a:endParaRPr lang="en-US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328044" y="2341870"/>
            <a:ext cx="44160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28044" y="2650466"/>
            <a:ext cx="44160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07165" y="2341870"/>
            <a:ext cx="2998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About | Portfolio | Skills | Contact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9618" y="2736326"/>
            <a:ext cx="39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492631" y="3364765"/>
            <a:ext cx="389524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491500" y="3551733"/>
            <a:ext cx="389524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492631" y="3753630"/>
            <a:ext cx="389524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491500" y="3948180"/>
            <a:ext cx="389524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491500" y="4151114"/>
            <a:ext cx="389524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492631" y="4342790"/>
            <a:ext cx="389524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92631" y="4584201"/>
            <a:ext cx="389524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328045" y="4882455"/>
            <a:ext cx="44069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30245" y="4957260"/>
            <a:ext cx="405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ⓒ 2018 </a:t>
            </a:r>
            <a:r>
              <a:rPr lang="mr-IN" sz="900" dirty="0" smtClean="0"/>
              <a:t>–</a:t>
            </a:r>
            <a:r>
              <a:rPr lang="en-US" sz="900" dirty="0" smtClean="0"/>
              <a:t> ALC LLC </a:t>
            </a:r>
            <a:r>
              <a:rPr lang="mr-IN" sz="900" dirty="0" smtClean="0"/>
              <a:t>–</a:t>
            </a:r>
            <a:r>
              <a:rPr lang="en-US" sz="900" dirty="0" smtClean="0"/>
              <a:t> Built by Zach </a:t>
            </a:r>
            <a:r>
              <a:rPr lang="en-US" sz="900" dirty="0" err="1" smtClean="0"/>
              <a:t>Gines</a:t>
            </a:r>
            <a:endParaRPr lang="en-US" sz="9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1379618" y="1504005"/>
            <a:ext cx="451277" cy="68152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379618" y="1495705"/>
            <a:ext cx="451277" cy="68982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796173" y="1496706"/>
            <a:ext cx="369658" cy="568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119770" y="1504005"/>
            <a:ext cx="1243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Student Portfolio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7165831" y="1734837"/>
            <a:ext cx="1243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All About Zach!</a:t>
            </a:r>
            <a:endParaRPr lang="en-US" sz="900" dirty="0"/>
          </a:p>
        </p:txBody>
      </p:sp>
      <p:sp>
        <p:nvSpPr>
          <p:cNvPr id="45" name="Rounded Rectangle 44"/>
          <p:cNvSpPr/>
          <p:nvPr/>
        </p:nvSpPr>
        <p:spPr>
          <a:xfrm>
            <a:off x="6796173" y="2185534"/>
            <a:ext cx="1567253" cy="15633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About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796173" y="2416102"/>
            <a:ext cx="1567253" cy="15633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Portfolio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796173" y="2632481"/>
            <a:ext cx="1567253" cy="15633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Skills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796173" y="2864334"/>
            <a:ext cx="1567253" cy="15633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Contact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6724957" y="2118758"/>
            <a:ext cx="168453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796173" y="3073392"/>
            <a:ext cx="3910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About Me</a:t>
            </a:r>
            <a:endParaRPr lang="en-US" sz="1400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6724957" y="5287211"/>
            <a:ext cx="168453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724957" y="5546558"/>
            <a:ext cx="168453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724957" y="5331114"/>
            <a:ext cx="1884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2018 </a:t>
            </a:r>
            <a:r>
              <a:rPr lang="mr-IN" sz="800" dirty="0" smtClean="0"/>
              <a:t>–</a:t>
            </a:r>
            <a:r>
              <a:rPr lang="en-US" sz="800" dirty="0" smtClean="0"/>
              <a:t> ALC LLC </a:t>
            </a:r>
            <a:r>
              <a:rPr lang="mr-IN" sz="800" dirty="0" smtClean="0"/>
              <a:t>–</a:t>
            </a:r>
            <a:r>
              <a:rPr lang="en-US" sz="800" dirty="0" smtClean="0"/>
              <a:t> Built by Zach </a:t>
            </a:r>
            <a:r>
              <a:rPr lang="en-US" sz="800" dirty="0" err="1" smtClean="0"/>
              <a:t>Gines</a:t>
            </a:r>
            <a:endParaRPr lang="en-US" sz="800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6796173" y="1504005"/>
            <a:ext cx="369658" cy="5612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6796173" y="1495705"/>
            <a:ext cx="369658" cy="5695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43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 descr="02-Wirefram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0"/>
            <a:ext cx="887505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3879" y="424884"/>
            <a:ext cx="2748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ALC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220492" y="577901"/>
            <a:ext cx="2748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Zach </a:t>
            </a:r>
            <a:r>
              <a:rPr lang="en-US" sz="1000" dirty="0" err="1" smtClean="0"/>
              <a:t>Gines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1011870" y="764326"/>
            <a:ext cx="2748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About/Home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1379618" y="1495705"/>
            <a:ext cx="451277" cy="689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30895" y="1504005"/>
            <a:ext cx="252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 Portfolio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82470" y="1795601"/>
            <a:ext cx="232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All About Zach!</a:t>
            </a:r>
            <a:endParaRPr lang="en-US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328044" y="2341870"/>
            <a:ext cx="44160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28044" y="2650466"/>
            <a:ext cx="44160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07165" y="2341870"/>
            <a:ext cx="2998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About | Portfolio | Skills | Contact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9618" y="2736326"/>
            <a:ext cx="39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492631" y="3364765"/>
            <a:ext cx="389524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491500" y="3551733"/>
            <a:ext cx="389524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492631" y="3753630"/>
            <a:ext cx="389524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491500" y="3948180"/>
            <a:ext cx="389524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491500" y="4151114"/>
            <a:ext cx="389524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492631" y="4342790"/>
            <a:ext cx="389524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92631" y="4584201"/>
            <a:ext cx="389524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328045" y="4882455"/>
            <a:ext cx="44069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30245" y="4957260"/>
            <a:ext cx="405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ⓒ 2018 </a:t>
            </a:r>
            <a:r>
              <a:rPr lang="mr-IN" sz="900" dirty="0" smtClean="0"/>
              <a:t>–</a:t>
            </a:r>
            <a:r>
              <a:rPr lang="en-US" sz="900" dirty="0" smtClean="0"/>
              <a:t> ALC LLC </a:t>
            </a:r>
            <a:r>
              <a:rPr lang="mr-IN" sz="900" dirty="0" smtClean="0"/>
              <a:t>–</a:t>
            </a:r>
            <a:r>
              <a:rPr lang="en-US" sz="900" dirty="0" smtClean="0"/>
              <a:t> Built by Zach </a:t>
            </a:r>
            <a:r>
              <a:rPr lang="en-US" sz="900" dirty="0" err="1" smtClean="0"/>
              <a:t>Gines</a:t>
            </a:r>
            <a:endParaRPr lang="en-US" sz="9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1379618" y="1504005"/>
            <a:ext cx="451277" cy="68152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379618" y="1495705"/>
            <a:ext cx="451277" cy="68982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796173" y="1496706"/>
            <a:ext cx="369658" cy="568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119770" y="1504005"/>
            <a:ext cx="1243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Student Portfolio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7165831" y="1734837"/>
            <a:ext cx="1243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All About Zach!</a:t>
            </a:r>
            <a:endParaRPr lang="en-US" sz="900" dirty="0"/>
          </a:p>
        </p:txBody>
      </p:sp>
      <p:sp>
        <p:nvSpPr>
          <p:cNvPr id="45" name="Rounded Rectangle 44"/>
          <p:cNvSpPr/>
          <p:nvPr/>
        </p:nvSpPr>
        <p:spPr>
          <a:xfrm>
            <a:off x="6796173" y="2185534"/>
            <a:ext cx="1567253" cy="15633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About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796173" y="2416102"/>
            <a:ext cx="1567253" cy="15633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Portfolio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796173" y="2632481"/>
            <a:ext cx="1567253" cy="15633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Skills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796173" y="2864334"/>
            <a:ext cx="1567253" cy="15633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Contact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6724957" y="2118758"/>
            <a:ext cx="168453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796173" y="3073392"/>
            <a:ext cx="3910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About Me</a:t>
            </a:r>
            <a:endParaRPr lang="en-US" sz="1400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6724957" y="5287211"/>
            <a:ext cx="168453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724957" y="5546558"/>
            <a:ext cx="168453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724957" y="5331114"/>
            <a:ext cx="1884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2018 </a:t>
            </a:r>
            <a:r>
              <a:rPr lang="mr-IN" sz="800" dirty="0" smtClean="0"/>
              <a:t>–</a:t>
            </a:r>
            <a:r>
              <a:rPr lang="en-US" sz="800" dirty="0" smtClean="0"/>
              <a:t> ALC LLC </a:t>
            </a:r>
            <a:r>
              <a:rPr lang="mr-IN" sz="800" dirty="0" smtClean="0"/>
              <a:t>–</a:t>
            </a:r>
            <a:r>
              <a:rPr lang="en-US" sz="800" dirty="0" smtClean="0"/>
              <a:t> Built by Zach </a:t>
            </a:r>
            <a:r>
              <a:rPr lang="en-US" sz="800" dirty="0" err="1" smtClean="0"/>
              <a:t>Gines</a:t>
            </a:r>
            <a:endParaRPr lang="en-US" sz="800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6796173" y="1504005"/>
            <a:ext cx="369658" cy="5612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6796173" y="1495705"/>
            <a:ext cx="369658" cy="5695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432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210</Words>
  <Application>Microsoft Macintosh PowerPoint</Application>
  <PresentationFormat>On-screen Show (4:3)</PresentationFormat>
  <Paragraphs>65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ALC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ALC User</dc:creator>
  <cp:lastModifiedBy>ALC User</cp:lastModifiedBy>
  <cp:revision>5</cp:revision>
  <dcterms:created xsi:type="dcterms:W3CDTF">2018-03-29T19:35:03Z</dcterms:created>
  <dcterms:modified xsi:type="dcterms:W3CDTF">2018-03-29T20:19:36Z</dcterms:modified>
</cp:coreProperties>
</file>