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8" autoAdjust="0"/>
    <p:restoredTop sz="92950" autoAdjust="0"/>
  </p:normalViewPr>
  <p:slideViewPr>
    <p:cSldViewPr snapToGrid="0" snapToObjects="1">
      <p:cViewPr varScale="1">
        <p:scale>
          <a:sx n="193" d="100"/>
          <a:sy n="193" d="100"/>
        </p:scale>
        <p:origin x="-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BD08-CEC5-0342-876D-8C2D3C6990B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F8F3-2991-D844-877B-A889561F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2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BD08-CEC5-0342-876D-8C2D3C6990B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F8F3-2991-D844-877B-A889561F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6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BD08-CEC5-0342-876D-8C2D3C6990B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F8F3-2991-D844-877B-A889561F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6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BD08-CEC5-0342-876D-8C2D3C6990B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F8F3-2991-D844-877B-A889561F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6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BD08-CEC5-0342-876D-8C2D3C6990B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F8F3-2991-D844-877B-A889561F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0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BD08-CEC5-0342-876D-8C2D3C6990B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F8F3-2991-D844-877B-A889561F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2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BD08-CEC5-0342-876D-8C2D3C6990B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F8F3-2991-D844-877B-A889561F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6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BD08-CEC5-0342-876D-8C2D3C6990B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F8F3-2991-D844-877B-A889561F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2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BD08-CEC5-0342-876D-8C2D3C6990B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F8F3-2991-D844-877B-A889561F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4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BD08-CEC5-0342-876D-8C2D3C6990B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F8F3-2991-D844-877B-A889561F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6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BD08-CEC5-0342-876D-8C2D3C6990B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F8F3-2991-D844-877B-A889561F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6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BD08-CEC5-0342-876D-8C2D3C6990B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EF8F3-2991-D844-877B-A889561F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1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0"/>
            <a:ext cx="8875058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3879" y="424884"/>
            <a:ext cx="274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ALC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220492" y="577901"/>
            <a:ext cx="274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Zach </a:t>
            </a:r>
            <a:r>
              <a:rPr lang="en-US" sz="1000" dirty="0" err="1" smtClean="0"/>
              <a:t>Gines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1011870" y="764326"/>
            <a:ext cx="274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About/Home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1379618" y="1495705"/>
            <a:ext cx="451277" cy="689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30895" y="1504005"/>
            <a:ext cx="252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Portfolio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82470" y="1795601"/>
            <a:ext cx="232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 About Zach!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328044" y="2341870"/>
            <a:ext cx="4416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28044" y="2650466"/>
            <a:ext cx="4416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07165" y="2341870"/>
            <a:ext cx="2998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About | Portfolio | Skills | Contact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9618" y="2736326"/>
            <a:ext cx="39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492631" y="3364765"/>
            <a:ext cx="271713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91500" y="3551733"/>
            <a:ext cx="271827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92631" y="3753630"/>
            <a:ext cx="271713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91500" y="3948180"/>
            <a:ext cx="271827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91500" y="4151114"/>
            <a:ext cx="41833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92631" y="4342790"/>
            <a:ext cx="418226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92631" y="4584201"/>
            <a:ext cx="418226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28045" y="4882455"/>
            <a:ext cx="44069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28044" y="4957260"/>
            <a:ext cx="44069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ⓒ 2018 </a:t>
            </a:r>
            <a:r>
              <a:rPr lang="mr-IN" sz="900" dirty="0" smtClean="0"/>
              <a:t>–</a:t>
            </a:r>
            <a:r>
              <a:rPr lang="en-US" sz="900" dirty="0" smtClean="0"/>
              <a:t> ALC LLC </a:t>
            </a:r>
            <a:r>
              <a:rPr lang="mr-IN" sz="900" dirty="0" smtClean="0"/>
              <a:t>–</a:t>
            </a:r>
            <a:r>
              <a:rPr lang="en-US" sz="900" dirty="0" smtClean="0"/>
              <a:t> Built by Zach </a:t>
            </a:r>
            <a:r>
              <a:rPr lang="en-US" sz="900" dirty="0" err="1" smtClean="0"/>
              <a:t>Gines</a:t>
            </a:r>
            <a:endParaRPr lang="en-US" sz="9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1379618" y="1504005"/>
            <a:ext cx="451277" cy="68152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379618" y="1495705"/>
            <a:ext cx="451277" cy="68982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796173" y="1496706"/>
            <a:ext cx="369658" cy="568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119770" y="1504005"/>
            <a:ext cx="1243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Student Portfolio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165831" y="1734837"/>
            <a:ext cx="1243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All About Zach!</a:t>
            </a:r>
            <a:endParaRPr lang="en-US" sz="900" dirty="0"/>
          </a:p>
        </p:txBody>
      </p:sp>
      <p:sp>
        <p:nvSpPr>
          <p:cNvPr id="45" name="Rounded Rectangle 44"/>
          <p:cNvSpPr/>
          <p:nvPr/>
        </p:nvSpPr>
        <p:spPr>
          <a:xfrm>
            <a:off x="6796173" y="2185534"/>
            <a:ext cx="1567253" cy="1563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About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796173" y="2416102"/>
            <a:ext cx="1567253" cy="1563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Portfolio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796173" y="2632481"/>
            <a:ext cx="1567253" cy="1563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Skills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796173" y="2864334"/>
            <a:ext cx="1567253" cy="1563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Contact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6724957" y="2118758"/>
            <a:ext cx="168453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96173" y="3073392"/>
            <a:ext cx="3910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About Me</a:t>
            </a:r>
            <a:endParaRPr lang="en-US" sz="14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6724957" y="5772271"/>
            <a:ext cx="168453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24957" y="5987715"/>
            <a:ext cx="168453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24957" y="5772271"/>
            <a:ext cx="16845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2018 </a:t>
            </a:r>
            <a:r>
              <a:rPr lang="mr-IN" sz="800" dirty="0" smtClean="0"/>
              <a:t>–</a:t>
            </a:r>
            <a:r>
              <a:rPr lang="en-US" sz="800" dirty="0" smtClean="0"/>
              <a:t> ALC LLC </a:t>
            </a:r>
            <a:r>
              <a:rPr lang="mr-IN" sz="800" dirty="0" smtClean="0"/>
              <a:t>–</a:t>
            </a:r>
            <a:r>
              <a:rPr lang="en-US" sz="800" dirty="0" smtClean="0"/>
              <a:t> Built by Zach </a:t>
            </a:r>
            <a:r>
              <a:rPr lang="en-US" sz="800" dirty="0" err="1" smtClean="0"/>
              <a:t>Gines</a:t>
            </a:r>
            <a:endParaRPr lang="en-US" sz="8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6796173" y="1504005"/>
            <a:ext cx="369658" cy="5612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796173" y="1495705"/>
            <a:ext cx="369658" cy="5695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358046" y="2736325"/>
            <a:ext cx="1316849" cy="121185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884737" y="3392162"/>
            <a:ext cx="1410368" cy="72293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>
            <a:off x="6884737" y="3392162"/>
            <a:ext cx="1410368" cy="72293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884737" y="3392162"/>
            <a:ext cx="1410368" cy="72293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884737" y="4414370"/>
            <a:ext cx="14103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884737" y="4580917"/>
            <a:ext cx="14103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884737" y="4762558"/>
            <a:ext cx="14103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884737" y="4953976"/>
            <a:ext cx="14103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84737" y="5136874"/>
            <a:ext cx="14103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884737" y="5324032"/>
            <a:ext cx="14103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884737" y="5524558"/>
            <a:ext cx="14103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884737" y="4253949"/>
            <a:ext cx="14103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358046" y="2736326"/>
            <a:ext cx="1316849" cy="121185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358046" y="2736326"/>
            <a:ext cx="1316850" cy="121185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67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0"/>
            <a:ext cx="8875058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3879" y="424884"/>
            <a:ext cx="274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ALC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220492" y="577901"/>
            <a:ext cx="274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Zach </a:t>
            </a:r>
            <a:r>
              <a:rPr lang="en-US" sz="1000" dirty="0" err="1" smtClean="0"/>
              <a:t>Gines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1011870" y="764326"/>
            <a:ext cx="274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Portfolio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1379618" y="1495705"/>
            <a:ext cx="451277" cy="689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30895" y="1504005"/>
            <a:ext cx="252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Portfolio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82470" y="1795601"/>
            <a:ext cx="232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 About Zach!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328044" y="2341870"/>
            <a:ext cx="4416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28044" y="2650466"/>
            <a:ext cx="4416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07165" y="2341870"/>
            <a:ext cx="2998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About | Portfolio | Skills | Contact</a:t>
            </a:r>
            <a:endParaRPr lang="en-US" sz="12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328045" y="4882455"/>
            <a:ext cx="44069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30245" y="4957260"/>
            <a:ext cx="405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ⓒ 2018 </a:t>
            </a:r>
            <a:r>
              <a:rPr lang="mr-IN" sz="900" dirty="0" smtClean="0"/>
              <a:t>–</a:t>
            </a:r>
            <a:r>
              <a:rPr lang="en-US" sz="900" dirty="0" smtClean="0"/>
              <a:t> ALC LLC </a:t>
            </a:r>
            <a:r>
              <a:rPr lang="mr-IN" sz="900" dirty="0" smtClean="0"/>
              <a:t>–</a:t>
            </a:r>
            <a:r>
              <a:rPr lang="en-US" sz="900" dirty="0" smtClean="0"/>
              <a:t> Built by Zach </a:t>
            </a:r>
            <a:r>
              <a:rPr lang="en-US" sz="900" dirty="0" err="1" smtClean="0"/>
              <a:t>Gines</a:t>
            </a:r>
            <a:endParaRPr lang="en-US" sz="9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1379618" y="1504005"/>
            <a:ext cx="451277" cy="68152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379618" y="1495705"/>
            <a:ext cx="451277" cy="68982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796173" y="1496706"/>
            <a:ext cx="369658" cy="568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119770" y="1504005"/>
            <a:ext cx="1243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Student Portfolio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165831" y="1734837"/>
            <a:ext cx="1243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All About Zach!</a:t>
            </a:r>
            <a:endParaRPr lang="en-US" sz="900" dirty="0"/>
          </a:p>
        </p:txBody>
      </p:sp>
      <p:sp>
        <p:nvSpPr>
          <p:cNvPr id="45" name="Rounded Rectangle 44"/>
          <p:cNvSpPr/>
          <p:nvPr/>
        </p:nvSpPr>
        <p:spPr>
          <a:xfrm>
            <a:off x="6796173" y="2185534"/>
            <a:ext cx="1567253" cy="1563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About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796173" y="2416102"/>
            <a:ext cx="1567253" cy="1563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Portfolio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796173" y="2632481"/>
            <a:ext cx="1567253" cy="1563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Skills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796173" y="2864334"/>
            <a:ext cx="1567253" cy="1563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Contact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6724957" y="2118758"/>
            <a:ext cx="168453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724957" y="5287211"/>
            <a:ext cx="168453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24957" y="5546558"/>
            <a:ext cx="168453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24957" y="5331114"/>
            <a:ext cx="1884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2018 </a:t>
            </a:r>
            <a:r>
              <a:rPr lang="mr-IN" sz="800" dirty="0" smtClean="0"/>
              <a:t>–</a:t>
            </a:r>
            <a:r>
              <a:rPr lang="en-US" sz="800" dirty="0" smtClean="0"/>
              <a:t> ALC LLC </a:t>
            </a:r>
            <a:r>
              <a:rPr lang="mr-IN" sz="800" dirty="0" smtClean="0"/>
              <a:t>–</a:t>
            </a:r>
            <a:r>
              <a:rPr lang="en-US" sz="800" dirty="0" smtClean="0"/>
              <a:t> Built by Zach </a:t>
            </a:r>
            <a:r>
              <a:rPr lang="en-US" sz="800" dirty="0" err="1" smtClean="0"/>
              <a:t>Gines</a:t>
            </a:r>
            <a:endParaRPr lang="en-US" sz="8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6796173" y="1504005"/>
            <a:ext cx="369658" cy="5612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796173" y="1495705"/>
            <a:ext cx="369658" cy="5695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843401" y="3163269"/>
            <a:ext cx="1441062" cy="689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43401" y="3984039"/>
            <a:ext cx="1441062" cy="689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43401" y="4783657"/>
            <a:ext cx="1441062" cy="503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6843401" y="3163877"/>
            <a:ext cx="1441062" cy="6892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843401" y="3984039"/>
            <a:ext cx="1441062" cy="68982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6843401" y="3163877"/>
            <a:ext cx="1441062" cy="6892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6843401" y="3984647"/>
            <a:ext cx="1441062" cy="6892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7231632" y="4783657"/>
            <a:ext cx="1052831" cy="50355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843401" y="4790237"/>
            <a:ext cx="1039670" cy="49697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426178" y="2694943"/>
            <a:ext cx="912583" cy="912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516984" y="2706977"/>
            <a:ext cx="912583" cy="912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633023" y="2707585"/>
            <a:ext cx="912583" cy="912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716831" y="2707585"/>
            <a:ext cx="912583" cy="912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426178" y="3742935"/>
            <a:ext cx="912583" cy="912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491161" y="3742935"/>
            <a:ext cx="912583" cy="912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633023" y="3761285"/>
            <a:ext cx="912583" cy="912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716831" y="3761285"/>
            <a:ext cx="912583" cy="912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1426178" y="2694943"/>
            <a:ext cx="912583" cy="9246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516984" y="2701568"/>
            <a:ext cx="912583" cy="9246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633023" y="2701568"/>
            <a:ext cx="912583" cy="9246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716831" y="2701568"/>
            <a:ext cx="912583" cy="9246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426178" y="3742935"/>
            <a:ext cx="912583" cy="9246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491161" y="3735254"/>
            <a:ext cx="912583" cy="9246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633023" y="3749251"/>
            <a:ext cx="912583" cy="9246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716831" y="3760184"/>
            <a:ext cx="912583" cy="9246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1426178" y="2694943"/>
            <a:ext cx="904067" cy="91258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2525500" y="2707585"/>
            <a:ext cx="904067" cy="91258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3641539" y="2707585"/>
            <a:ext cx="904067" cy="91258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4716831" y="2713602"/>
            <a:ext cx="904067" cy="91258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1434694" y="3742935"/>
            <a:ext cx="904067" cy="91258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2477666" y="3754969"/>
            <a:ext cx="904067" cy="91258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3641539" y="3761285"/>
            <a:ext cx="904067" cy="91258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4725347" y="3772218"/>
            <a:ext cx="904067" cy="91258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43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0"/>
            <a:ext cx="8875058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3879" y="424884"/>
            <a:ext cx="274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ALC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220492" y="577901"/>
            <a:ext cx="274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Zach </a:t>
            </a:r>
            <a:r>
              <a:rPr lang="en-US" sz="1000" dirty="0" err="1" smtClean="0"/>
              <a:t>Gines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1011870" y="764326"/>
            <a:ext cx="274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Skills/Awards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1379618" y="1495705"/>
            <a:ext cx="451277" cy="689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30895" y="1504005"/>
            <a:ext cx="252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Portfolio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82470" y="1795601"/>
            <a:ext cx="232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 About Zach!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328044" y="2341870"/>
            <a:ext cx="4416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28044" y="2650466"/>
            <a:ext cx="4416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07165" y="2341870"/>
            <a:ext cx="2998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About | Portfolio | Skills | Contact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9618" y="2736326"/>
            <a:ext cx="39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Skills and Awards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407165" y="3367372"/>
            <a:ext cx="418226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06034" y="3554340"/>
            <a:ext cx="41833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07165" y="3756237"/>
            <a:ext cx="418226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06034" y="3950787"/>
            <a:ext cx="41833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06034" y="4153721"/>
            <a:ext cx="41833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07165" y="4345397"/>
            <a:ext cx="418226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07165" y="4586808"/>
            <a:ext cx="418226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28045" y="4882455"/>
            <a:ext cx="44069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28044" y="4957260"/>
            <a:ext cx="44069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ⓒ 2018 </a:t>
            </a:r>
            <a:r>
              <a:rPr lang="mr-IN" sz="900" dirty="0" smtClean="0"/>
              <a:t>–</a:t>
            </a:r>
            <a:r>
              <a:rPr lang="en-US" sz="900" dirty="0" smtClean="0"/>
              <a:t> ALC LLC </a:t>
            </a:r>
            <a:r>
              <a:rPr lang="mr-IN" sz="900" dirty="0" smtClean="0"/>
              <a:t>–</a:t>
            </a:r>
            <a:r>
              <a:rPr lang="en-US" sz="900" dirty="0" smtClean="0"/>
              <a:t> Built by Zach </a:t>
            </a:r>
            <a:r>
              <a:rPr lang="en-US" sz="900" dirty="0" err="1" smtClean="0"/>
              <a:t>Gines</a:t>
            </a:r>
            <a:endParaRPr lang="en-US" sz="9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1379618" y="1504005"/>
            <a:ext cx="451277" cy="68152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379618" y="1495705"/>
            <a:ext cx="451277" cy="68982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796173" y="1496706"/>
            <a:ext cx="369658" cy="568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119770" y="1504005"/>
            <a:ext cx="1243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Student Portfolio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165831" y="1734837"/>
            <a:ext cx="1243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All About Zach!</a:t>
            </a:r>
            <a:endParaRPr lang="en-US" sz="900" dirty="0"/>
          </a:p>
        </p:txBody>
      </p:sp>
      <p:sp>
        <p:nvSpPr>
          <p:cNvPr id="45" name="Rounded Rectangle 44"/>
          <p:cNvSpPr/>
          <p:nvPr/>
        </p:nvSpPr>
        <p:spPr>
          <a:xfrm>
            <a:off x="6796173" y="2185534"/>
            <a:ext cx="1567253" cy="1563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About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796173" y="2416102"/>
            <a:ext cx="1567253" cy="1563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Portfolio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796173" y="2632481"/>
            <a:ext cx="1567253" cy="1563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Skills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796173" y="2864334"/>
            <a:ext cx="1567253" cy="1563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Contact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6724957" y="2118758"/>
            <a:ext cx="168453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96173" y="3073392"/>
            <a:ext cx="3910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Skills and Awards</a:t>
            </a:r>
            <a:endParaRPr lang="en-US" sz="14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6724957" y="5772271"/>
            <a:ext cx="168453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24957" y="5987715"/>
            <a:ext cx="168453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24957" y="5772271"/>
            <a:ext cx="16845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2018 </a:t>
            </a:r>
            <a:r>
              <a:rPr lang="mr-IN" sz="800" dirty="0" smtClean="0"/>
              <a:t>–</a:t>
            </a:r>
            <a:r>
              <a:rPr lang="en-US" sz="800" dirty="0" smtClean="0"/>
              <a:t> ALC LLC </a:t>
            </a:r>
            <a:r>
              <a:rPr lang="mr-IN" sz="800" dirty="0" smtClean="0"/>
              <a:t>–</a:t>
            </a:r>
            <a:r>
              <a:rPr lang="en-US" sz="800" dirty="0" smtClean="0"/>
              <a:t> Built by Zach </a:t>
            </a:r>
            <a:r>
              <a:rPr lang="en-US" sz="800" dirty="0" err="1" smtClean="0"/>
              <a:t>Gines</a:t>
            </a:r>
            <a:endParaRPr lang="en-US" sz="8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6796173" y="1504005"/>
            <a:ext cx="369658" cy="5612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796173" y="1495705"/>
            <a:ext cx="369658" cy="5695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884737" y="4414370"/>
            <a:ext cx="14103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884737" y="4580917"/>
            <a:ext cx="14103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884737" y="4762558"/>
            <a:ext cx="14103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884737" y="4953976"/>
            <a:ext cx="14103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84737" y="5136874"/>
            <a:ext cx="14103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884737" y="5324032"/>
            <a:ext cx="14103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884737" y="5524558"/>
            <a:ext cx="14103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884737" y="4253949"/>
            <a:ext cx="14103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879139" y="4093564"/>
            <a:ext cx="14103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884737" y="3950787"/>
            <a:ext cx="14103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879139" y="3804770"/>
            <a:ext cx="14103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884737" y="3644349"/>
            <a:ext cx="14103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884737" y="3483928"/>
            <a:ext cx="14103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29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0"/>
            <a:ext cx="8875058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3879" y="424884"/>
            <a:ext cx="274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ALC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220492" y="577901"/>
            <a:ext cx="274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Zach </a:t>
            </a:r>
            <a:r>
              <a:rPr lang="en-US" sz="1000" dirty="0" err="1" smtClean="0"/>
              <a:t>Gines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1011870" y="764326"/>
            <a:ext cx="274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Contact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1379618" y="1495705"/>
            <a:ext cx="451277" cy="689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30895" y="1504005"/>
            <a:ext cx="252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Portfolio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82470" y="1795601"/>
            <a:ext cx="232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 About Zach!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328044" y="2341870"/>
            <a:ext cx="4416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28044" y="2650466"/>
            <a:ext cx="4416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07165" y="2341870"/>
            <a:ext cx="2998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About | Portfolio | Skills | Contact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968913" y="3071762"/>
            <a:ext cx="138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Me!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328045" y="4882455"/>
            <a:ext cx="44069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30245" y="4957260"/>
            <a:ext cx="405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ⓒ 2018 </a:t>
            </a:r>
            <a:r>
              <a:rPr lang="mr-IN" sz="900" dirty="0" smtClean="0"/>
              <a:t>–</a:t>
            </a:r>
            <a:r>
              <a:rPr lang="en-US" sz="900" dirty="0" smtClean="0"/>
              <a:t> ALC LLC </a:t>
            </a:r>
            <a:r>
              <a:rPr lang="mr-IN" sz="900" dirty="0" smtClean="0"/>
              <a:t>–</a:t>
            </a:r>
            <a:r>
              <a:rPr lang="en-US" sz="900" dirty="0" smtClean="0"/>
              <a:t> Built by Zach </a:t>
            </a:r>
            <a:r>
              <a:rPr lang="en-US" sz="900" dirty="0" err="1" smtClean="0"/>
              <a:t>Gines</a:t>
            </a:r>
            <a:endParaRPr lang="en-US" sz="9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1379618" y="1504005"/>
            <a:ext cx="451277" cy="68152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379618" y="1495705"/>
            <a:ext cx="451277" cy="68982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796173" y="1496706"/>
            <a:ext cx="369658" cy="568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119770" y="1504005"/>
            <a:ext cx="1243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Student Portfolio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165831" y="1734837"/>
            <a:ext cx="1243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All About Zach!</a:t>
            </a:r>
            <a:endParaRPr lang="en-US" sz="900" dirty="0"/>
          </a:p>
        </p:txBody>
      </p:sp>
      <p:sp>
        <p:nvSpPr>
          <p:cNvPr id="45" name="Rounded Rectangle 44"/>
          <p:cNvSpPr/>
          <p:nvPr/>
        </p:nvSpPr>
        <p:spPr>
          <a:xfrm>
            <a:off x="6796173" y="2185534"/>
            <a:ext cx="1567253" cy="1563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About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796173" y="2416102"/>
            <a:ext cx="1567253" cy="1563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Portfolio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796173" y="2632481"/>
            <a:ext cx="1567253" cy="1563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Skills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796173" y="2864334"/>
            <a:ext cx="1567253" cy="1563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Contact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6724957" y="2118758"/>
            <a:ext cx="168453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96173" y="3073392"/>
            <a:ext cx="3910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Contact Me!</a:t>
            </a:r>
            <a:endParaRPr lang="en-US" sz="14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6724957" y="5287211"/>
            <a:ext cx="168453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24957" y="5546558"/>
            <a:ext cx="168453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24957" y="5331114"/>
            <a:ext cx="1884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2018 </a:t>
            </a:r>
            <a:r>
              <a:rPr lang="mr-IN" sz="800" dirty="0" smtClean="0"/>
              <a:t>–</a:t>
            </a:r>
            <a:r>
              <a:rPr lang="en-US" sz="800" dirty="0" smtClean="0"/>
              <a:t> ALC LLC </a:t>
            </a:r>
            <a:r>
              <a:rPr lang="mr-IN" sz="800" dirty="0" smtClean="0"/>
              <a:t>–</a:t>
            </a:r>
            <a:r>
              <a:rPr lang="en-US" sz="800" dirty="0" smtClean="0"/>
              <a:t> Built by Zach </a:t>
            </a:r>
            <a:r>
              <a:rPr lang="en-US" sz="800" dirty="0" err="1" smtClean="0"/>
              <a:t>Gines</a:t>
            </a:r>
            <a:endParaRPr lang="en-US" sz="8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6796173" y="1504005"/>
            <a:ext cx="369658" cy="5612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796173" y="1495705"/>
            <a:ext cx="369658" cy="5695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518071" y="3110803"/>
            <a:ext cx="1656929" cy="184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518071" y="3355459"/>
            <a:ext cx="1656929" cy="184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518071" y="3630835"/>
            <a:ext cx="1656929" cy="787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518071" y="3071762"/>
            <a:ext cx="1656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518071" y="3292938"/>
            <a:ext cx="1656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Email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518071" y="3814003"/>
            <a:ext cx="3910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Message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2246651" y="4538579"/>
            <a:ext cx="928349" cy="24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375934" y="4508143"/>
            <a:ext cx="138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Submit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6844632" y="3942899"/>
            <a:ext cx="1463728" cy="787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844632" y="3383826"/>
            <a:ext cx="1463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6844632" y="3630835"/>
            <a:ext cx="1463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Email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6844632" y="4131434"/>
            <a:ext cx="3910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Message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6844632" y="3671816"/>
            <a:ext cx="1463728" cy="210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44632" y="3442368"/>
            <a:ext cx="1463728" cy="188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44632" y="4849196"/>
            <a:ext cx="928349" cy="24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973915" y="4818760"/>
            <a:ext cx="138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Submit</a:t>
            </a:r>
            <a:endParaRPr lang="en-US" sz="12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3903579" y="3539972"/>
            <a:ext cx="168585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903579" y="3701744"/>
            <a:ext cx="168585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903579" y="3864636"/>
            <a:ext cx="168585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903579" y="4073372"/>
            <a:ext cx="168585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903579" y="4293952"/>
            <a:ext cx="168585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03579" y="4508143"/>
            <a:ext cx="168585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43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Map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5825" y="2205359"/>
            <a:ext cx="1263359" cy="126335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6657" y="2493818"/>
            <a:ext cx="115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About/</a:t>
            </a:r>
          </a:p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63368" y="2205359"/>
            <a:ext cx="1263359" cy="126335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99337" y="2205359"/>
            <a:ext cx="1263359" cy="126335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82663" y="2199840"/>
            <a:ext cx="1263359" cy="126335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11261" y="2678484"/>
            <a:ext cx="100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Portfolio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06452" y="2539984"/>
            <a:ext cx="1003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Skills/Awards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37135" y="2678484"/>
            <a:ext cx="100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12" name="Left-Right Arrow 11"/>
          <p:cNvSpPr/>
          <p:nvPr/>
        </p:nvSpPr>
        <p:spPr>
          <a:xfrm>
            <a:off x="1901604" y="2678484"/>
            <a:ext cx="881817" cy="170654"/>
          </a:xfrm>
          <a:prstGeom prst="left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>
            <a:off x="4232047" y="2678484"/>
            <a:ext cx="881817" cy="170654"/>
          </a:xfrm>
          <a:prstGeom prst="left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6521918" y="2678484"/>
            <a:ext cx="881817" cy="170654"/>
          </a:xfrm>
          <a:prstGeom prst="left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7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Scheme</a:t>
            </a:r>
            <a:endParaRPr lang="en-US" dirty="0"/>
          </a:p>
        </p:txBody>
      </p:sp>
      <p:pic>
        <p:nvPicPr>
          <p:cNvPr id="6" name="Picture 5" descr="Screen Shot 2018-04-09 at 1.24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9300"/>
            <a:ext cx="9144000" cy="279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5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224</Words>
  <Application>Microsoft Macintosh PowerPoint</Application>
  <PresentationFormat>On-screen Show (4:3)</PresentationFormat>
  <Paragraphs>77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Site Map</vt:lpstr>
      <vt:lpstr>Color Scheme</vt:lpstr>
    </vt:vector>
  </TitlesOfParts>
  <Company>ALC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ALC User</dc:creator>
  <cp:lastModifiedBy>ALC User</cp:lastModifiedBy>
  <cp:revision>12</cp:revision>
  <dcterms:created xsi:type="dcterms:W3CDTF">2018-03-29T19:35:03Z</dcterms:created>
  <dcterms:modified xsi:type="dcterms:W3CDTF">2018-04-11T20:18:26Z</dcterms:modified>
</cp:coreProperties>
</file>