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5" r:id="rId3"/>
    <p:sldId id="432" r:id="rId4"/>
    <p:sldId id="433" r:id="rId5"/>
    <p:sldId id="434" r:id="rId6"/>
    <p:sldId id="435" r:id="rId7"/>
    <p:sldId id="436" r:id="rId8"/>
    <p:sldId id="438" r:id="rId9"/>
    <p:sldId id="437" r:id="rId10"/>
    <p:sldId id="439" r:id="rId11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9" autoAdjust="0"/>
    <p:restoredTop sz="94660"/>
  </p:normalViewPr>
  <p:slideViewPr>
    <p:cSldViewPr snapToGrid="0">
      <p:cViewPr>
        <p:scale>
          <a:sx n="143" d="100"/>
          <a:sy n="143" d="100"/>
        </p:scale>
        <p:origin x="-2112" y="-141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checker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29806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CS 451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 smtClean="0"/>
              <a:t>Software Engineering</a:t>
            </a:r>
            <a:r>
              <a:rPr lang="en-US" altLang="en-US" sz="1800" b="1" dirty="0">
                <a:effectLst/>
              </a:rPr>
              <a:t/>
            </a:r>
            <a:br>
              <a:rPr lang="en-US" altLang="en-US" sz="1800" b="1" dirty="0">
                <a:effectLst/>
              </a:rPr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Project Overview</a:t>
            </a:r>
            <a:br>
              <a:rPr lang="en-US" altLang="en-US" sz="3200" b="1" dirty="0" smtClean="0">
                <a:solidFill>
                  <a:srgbClr val="0070C0"/>
                </a:solidFill>
              </a:rPr>
            </a:b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 smtClean="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 smtClean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colleagues who are interested in teaming up with you. </a:t>
            </a:r>
          </a:p>
          <a:p>
            <a:r>
              <a:rPr lang="en-US" dirty="0" smtClean="0"/>
              <a:t>Email the TA (by 6</a:t>
            </a:r>
            <a:r>
              <a:rPr lang="en-US" dirty="0" smtClean="0"/>
              <a:t>/29) </a:t>
            </a:r>
            <a:r>
              <a:rPr lang="en-US" dirty="0" smtClean="0"/>
              <a:t>the names of the people on your team. (One message per team.)</a:t>
            </a:r>
          </a:p>
          <a:p>
            <a:r>
              <a:rPr lang="en-US" dirty="0" smtClean="0"/>
              <a:t>If you do not have a team, the TA will help you find a team. </a:t>
            </a:r>
          </a:p>
          <a:p>
            <a:r>
              <a:rPr lang="en-US" dirty="0" smtClean="0"/>
              <a:t>If your team has less than 4 members, the TA will assign people to your team. </a:t>
            </a:r>
          </a:p>
          <a:p>
            <a:r>
              <a:rPr lang="en-US" dirty="0"/>
              <a:t>T</a:t>
            </a:r>
            <a:r>
              <a:rPr lang="en-US" dirty="0" smtClean="0"/>
              <a:t>eam assignments will be announced by </a:t>
            </a:r>
            <a:r>
              <a:rPr lang="en-US" dirty="0" smtClean="0"/>
              <a:t>7/2.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Start working on your project ASAP.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0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member of a team, you will design </a:t>
            </a:r>
            <a:r>
              <a:rPr lang="en-US" dirty="0"/>
              <a:t>and implement a software application that allows two people to play a game of </a:t>
            </a:r>
            <a:r>
              <a:rPr lang="en-US" dirty="0" smtClean="0"/>
              <a:t>checkers interactively</a:t>
            </a:r>
            <a:r>
              <a:rPr lang="en-US" dirty="0"/>
              <a:t>, from remote locations. </a:t>
            </a:r>
            <a:endParaRPr lang="en-US" dirty="0" smtClean="0"/>
          </a:p>
          <a:p>
            <a:pPr lvl="1"/>
            <a:r>
              <a:rPr lang="en-US" dirty="0"/>
              <a:t>The objective of this project is NOT to develop a </a:t>
            </a:r>
            <a:r>
              <a:rPr lang="en-US" dirty="0" smtClean="0"/>
              <a:t>checkers program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objective </a:t>
            </a:r>
            <a:r>
              <a:rPr lang="en-US" dirty="0"/>
              <a:t>is to develop software that provides an environment for two people to play a game against each other. </a:t>
            </a:r>
            <a:endParaRPr lang="en-US" dirty="0" smtClean="0"/>
          </a:p>
          <a:p>
            <a:r>
              <a:rPr lang="en-US" dirty="0" smtClean="0"/>
              <a:t>Guiding principle: Your </a:t>
            </a:r>
            <a:r>
              <a:rPr lang="en-US" dirty="0"/>
              <a:t>application should attempt to make this interactive experience as close to the physical playing experience as possible. </a:t>
            </a:r>
          </a:p>
          <a:p>
            <a:endParaRPr lang="en-US" sz="2000" dirty="0" smtClean="0"/>
          </a:p>
          <a:p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7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455358"/>
          </a:xfrm>
        </p:spPr>
        <p:txBody>
          <a:bodyPr/>
          <a:lstStyle/>
          <a:p>
            <a:r>
              <a:rPr lang="en-US" dirty="0" smtClean="0"/>
              <a:t>About the Project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73"/>
            <a:ext cx="8229600" cy="4693453"/>
          </a:xfrm>
        </p:spPr>
        <p:txBody>
          <a:bodyPr/>
          <a:lstStyle/>
          <a:p>
            <a:r>
              <a:rPr lang="en-US" dirty="0" smtClean="0"/>
              <a:t>You -- as </a:t>
            </a:r>
            <a:r>
              <a:rPr lang="en-US" dirty="0"/>
              <a:t>a </a:t>
            </a:r>
            <a:r>
              <a:rPr lang="en-US" dirty="0" smtClean="0"/>
              <a:t>group</a:t>
            </a:r>
            <a:r>
              <a:rPr lang="en-US" dirty="0"/>
              <a:t> </a:t>
            </a:r>
            <a:r>
              <a:rPr lang="en-US" dirty="0" smtClean="0"/>
              <a:t>-- must to </a:t>
            </a:r>
            <a:r>
              <a:rPr lang="en-US" dirty="0"/>
              <a:t>decide the features of your application. </a:t>
            </a:r>
            <a:endParaRPr lang="en-US" dirty="0" smtClean="0"/>
          </a:p>
          <a:p>
            <a:r>
              <a:rPr lang="en-US" dirty="0"/>
              <a:t>You can find information about the game of </a:t>
            </a:r>
            <a:r>
              <a:rPr lang="en-US" dirty="0" smtClean="0"/>
              <a:t>checkers (</a:t>
            </a:r>
            <a:r>
              <a:rPr lang="en-US" dirty="0"/>
              <a:t>e.g., legal moves, </a:t>
            </a:r>
            <a:r>
              <a:rPr lang="en-US" dirty="0" smtClean="0"/>
              <a:t>etc</a:t>
            </a:r>
            <a:r>
              <a:rPr lang="en-US" dirty="0"/>
              <a:t>.) at </a:t>
            </a:r>
            <a:r>
              <a:rPr lang="en-US" u="sng" dirty="0">
                <a:hlinkClick r:id="rId2"/>
              </a:rPr>
              <a:t>http:/</a:t>
            </a:r>
            <a:r>
              <a:rPr lang="en-US" u="sng" dirty="0" smtClean="0">
                <a:hlinkClick r:id="rId2"/>
              </a:rPr>
              <a:t>/www.usacheckers.com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</a:t>
            </a:r>
            <a:r>
              <a:rPr lang="en-US" dirty="0"/>
              <a:t>, I can “see” that your software should provide a graphical representation of a </a:t>
            </a:r>
            <a:r>
              <a:rPr lang="en-US" dirty="0" smtClean="0"/>
              <a:t>board</a:t>
            </a:r>
            <a:r>
              <a:rPr lang="en-US" dirty="0"/>
              <a:t>, and support move validations.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the end user to </a:t>
            </a:r>
            <a:r>
              <a:rPr lang="en-US" dirty="0" smtClean="0"/>
              <a:t>“move/slide</a:t>
            </a:r>
            <a:r>
              <a:rPr lang="en-US" dirty="0"/>
              <a:t>” a piece into a new position, and when the move is completed, refresh the board on the opponent’s screen to show the new configuration of the board. </a:t>
            </a:r>
            <a:endParaRPr lang="en-US" dirty="0" smtClean="0"/>
          </a:p>
          <a:p>
            <a:pPr lvl="1"/>
            <a:r>
              <a:rPr lang="en-US" dirty="0" smtClean="0"/>
              <a:t>A move </a:t>
            </a:r>
            <a:r>
              <a:rPr lang="en-US" dirty="0"/>
              <a:t>validation mechanism will ensure that the players observe the rules of the game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</a:t>
            </a:r>
            <a:r>
              <a:rPr lang="en-US" dirty="0"/>
              <a:t>be expected to produce the following deliverables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/>
              <a:t>Requirements Document</a:t>
            </a:r>
          </a:p>
          <a:p>
            <a:pPr lvl="0"/>
            <a:r>
              <a:rPr lang="en-US" dirty="0"/>
              <a:t>Design Document </a:t>
            </a:r>
          </a:p>
          <a:p>
            <a:pPr lvl="0"/>
            <a:r>
              <a:rPr lang="en-US" dirty="0"/>
              <a:t>Test Case Document</a:t>
            </a:r>
          </a:p>
          <a:p>
            <a:pPr lvl="0"/>
            <a:r>
              <a:rPr lang="en-US" dirty="0"/>
              <a:t>Source Code</a:t>
            </a:r>
          </a:p>
          <a:p>
            <a:pPr lvl="0"/>
            <a:r>
              <a:rPr lang="en-US" dirty="0"/>
              <a:t>Release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</a:t>
            </a:r>
            <a:r>
              <a:rPr lang="en-US" dirty="0"/>
              <a:t>expected to implement the following practices: </a:t>
            </a:r>
          </a:p>
          <a:p>
            <a:pPr lvl="0"/>
            <a:r>
              <a:rPr lang="en-US" dirty="0"/>
              <a:t>All source code development will be done under version control.</a:t>
            </a:r>
          </a:p>
          <a:p>
            <a:pPr lvl="0"/>
            <a:r>
              <a:rPr lang="en-US" dirty="0"/>
              <a:t>Use a static analysis tool, as part of your development environment, and address issues reported by the tool. </a:t>
            </a:r>
          </a:p>
          <a:p>
            <a:pPr lvl="0"/>
            <a:r>
              <a:rPr lang="en-US" dirty="0"/>
              <a:t>Use a code coverage analysis tool to determine the adequacy of unit testing.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Practices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 </a:t>
            </a:r>
            <a:r>
              <a:rPr lang="en-US" dirty="0"/>
              <a:t>a bug-tracking tool to keep a record of and manage the issues found during testing. </a:t>
            </a:r>
          </a:p>
          <a:p>
            <a:pPr lvl="0"/>
            <a:r>
              <a:rPr lang="en-US" dirty="0"/>
              <a:t>Once testing begins, release candidate builds must have a unique identifier. This identifier should be displayed either in the application splash screen or the in the “About” menu item.</a:t>
            </a:r>
          </a:p>
          <a:p>
            <a:pPr lvl="0"/>
            <a:r>
              <a:rPr lang="en-US" dirty="0"/>
              <a:t>Release candidate builds should be created using specific Change Requests (CRs) (or whatever corresponding term is used by your bug tracking tool).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1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Practices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implement </a:t>
            </a:r>
            <a:r>
              <a:rPr lang="en-US" dirty="0"/>
              <a:t>your project using Java,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dirty="0"/>
              <a:t>++, or C#.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free to choose an operating system that you are comfortable with. </a:t>
            </a:r>
            <a:endParaRPr lang="en-US" dirty="0" smtClean="0"/>
          </a:p>
          <a:p>
            <a:pPr lvl="1"/>
            <a:r>
              <a:rPr lang="en-US" dirty="0" smtClean="0"/>
              <a:t>Constraint: You </a:t>
            </a:r>
            <a:r>
              <a:rPr lang="en-US" dirty="0"/>
              <a:t>should be able to give a demo of your </a:t>
            </a:r>
            <a:r>
              <a:rPr lang="en-US" dirty="0" smtClean="0"/>
              <a:t>project in </a:t>
            </a:r>
            <a:r>
              <a:rPr lang="en-US" dirty="0"/>
              <a:t>my office (on your equipment, if you so desire)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must complete </a:t>
            </a:r>
            <a:r>
              <a:rPr lang="en-US" dirty="0" smtClean="0"/>
              <a:t>and submit you </a:t>
            </a:r>
            <a:r>
              <a:rPr lang="en-US" dirty="0"/>
              <a:t>project by</a:t>
            </a:r>
            <a:r>
              <a:rPr lang="en-US" b="1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August </a:t>
            </a:r>
            <a:r>
              <a:rPr lang="en-US" dirty="0" smtClean="0">
                <a:solidFill>
                  <a:srgbClr val="0000FF"/>
                </a:solidFill>
              </a:rPr>
              <a:t>29, 2017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3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64" y="179675"/>
            <a:ext cx="8229600" cy="58495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2320"/>
              </p:ext>
            </p:extLst>
          </p:nvPr>
        </p:nvGraphicFramePr>
        <p:xfrm>
          <a:off x="-374171" y="1049750"/>
          <a:ext cx="10304673" cy="428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3" imgW="6083300" imgH="2514600" progId="Word.Document.12">
                  <p:embed/>
                </p:oleObj>
              </mc:Choice>
              <mc:Fallback>
                <p:oleObj name="Document" r:id="rId3" imgW="60833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74171" y="1049750"/>
                        <a:ext cx="10304673" cy="4289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5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Formation </a:t>
            </a:r>
            <a:r>
              <a:rPr lang="en-US" dirty="0"/>
              <a:t>of Project Teams: </a:t>
            </a:r>
            <a:r>
              <a:rPr lang="en-US" dirty="0" smtClean="0"/>
              <a:t>		6</a:t>
            </a:r>
            <a:r>
              <a:rPr lang="en-US" dirty="0" smtClean="0"/>
              <a:t>/29/17</a:t>
            </a:r>
            <a:endParaRPr lang="en-US" dirty="0"/>
          </a:p>
          <a:p>
            <a:pPr lvl="0"/>
            <a:r>
              <a:rPr lang="en-US" dirty="0" smtClean="0"/>
              <a:t>Requirements Document: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8/6/17</a:t>
            </a:r>
          </a:p>
          <a:p>
            <a:r>
              <a:rPr lang="en-US" dirty="0"/>
              <a:t>Team Evaluation Form [Midterm]: 	</a:t>
            </a:r>
            <a:r>
              <a:rPr lang="en-US" dirty="0" smtClean="0"/>
              <a:t>8/6/17</a:t>
            </a:r>
            <a:endParaRPr lang="en-US" dirty="0"/>
          </a:p>
          <a:p>
            <a:pPr lvl="0"/>
            <a:r>
              <a:rPr lang="en-US" dirty="0"/>
              <a:t>Design Document: </a:t>
            </a:r>
            <a:r>
              <a:rPr lang="en-US" dirty="0" smtClean="0"/>
              <a:t>				</a:t>
            </a:r>
            <a:r>
              <a:rPr lang="en-US" dirty="0" smtClean="0"/>
              <a:t>8/13/17</a:t>
            </a:r>
            <a:endParaRPr lang="en-US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Case Document: </a:t>
            </a:r>
            <a:r>
              <a:rPr lang="en-US" dirty="0" smtClean="0"/>
              <a:t>			8</a:t>
            </a:r>
            <a:r>
              <a:rPr lang="en-US" dirty="0" smtClean="0"/>
              <a:t>/20/17</a:t>
            </a:r>
            <a:endParaRPr lang="en-US" dirty="0"/>
          </a:p>
          <a:p>
            <a:pPr lvl="0"/>
            <a:r>
              <a:rPr lang="en-US" dirty="0" smtClean="0"/>
              <a:t>Final </a:t>
            </a:r>
            <a:r>
              <a:rPr lang="en-US" dirty="0"/>
              <a:t>Project Submission: </a:t>
            </a:r>
            <a:r>
              <a:rPr lang="en-US" dirty="0" smtClean="0"/>
              <a:t>			8/</a:t>
            </a:r>
            <a:r>
              <a:rPr lang="en-US" dirty="0" smtClean="0"/>
              <a:t>29/17</a:t>
            </a:r>
          </a:p>
          <a:p>
            <a:r>
              <a:rPr lang="en-US" dirty="0"/>
              <a:t>Team Evaluation Form [Final]: 		8/</a:t>
            </a:r>
            <a:r>
              <a:rPr lang="en-US" dirty="0" smtClean="0"/>
              <a:t>29/17</a:t>
            </a:r>
            <a:endParaRPr lang="en-US" dirty="0"/>
          </a:p>
          <a:p>
            <a:pPr lvl="0"/>
            <a:r>
              <a:rPr lang="en-US" dirty="0"/>
              <a:t>Acceptance </a:t>
            </a:r>
            <a:r>
              <a:rPr lang="en-US" dirty="0" smtClean="0"/>
              <a:t>Test (Demo):  </a:t>
            </a:r>
            <a:r>
              <a:rPr lang="en-US" dirty="0" smtClean="0"/>
              <a:t>	</a:t>
            </a:r>
            <a:r>
              <a:rPr lang="en-US" dirty="0" smtClean="0"/>
              <a:t>[</a:t>
            </a:r>
            <a:r>
              <a:rPr lang="en-US" dirty="0"/>
              <a:t>8</a:t>
            </a:r>
            <a:r>
              <a:rPr lang="en-US" dirty="0" smtClean="0"/>
              <a:t>/</a:t>
            </a:r>
            <a:r>
              <a:rPr lang="en-US" dirty="0" smtClean="0"/>
              <a:t>29/17 </a:t>
            </a:r>
            <a:r>
              <a:rPr lang="en-US" dirty="0"/>
              <a:t>– 8</a:t>
            </a:r>
            <a:r>
              <a:rPr lang="en-US" dirty="0" smtClean="0"/>
              <a:t>/</a:t>
            </a:r>
            <a:r>
              <a:rPr lang="en-US" dirty="0" smtClean="0"/>
              <a:t>31/17]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17746</TotalTime>
  <Words>508</Words>
  <Application>Microsoft Macintosh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Word Document</vt:lpstr>
      <vt:lpstr>CS 451 Software Engineering  Project Overview </vt:lpstr>
      <vt:lpstr>About the Project</vt:lpstr>
      <vt:lpstr>About the Project (cont’d)</vt:lpstr>
      <vt:lpstr>Deliverables</vt:lpstr>
      <vt:lpstr>Development Practices</vt:lpstr>
      <vt:lpstr>Development Practices (cont’d)</vt:lpstr>
      <vt:lpstr>Development Practices (cont’d)</vt:lpstr>
      <vt:lpstr>Grading</vt:lpstr>
      <vt:lpstr>Project Schedule</vt:lpstr>
      <vt:lpstr>Next Steps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589</cp:revision>
  <cp:lastPrinted>2014-01-29T15:51:24Z</cp:lastPrinted>
  <dcterms:created xsi:type="dcterms:W3CDTF">2000-03-07T00:57:40Z</dcterms:created>
  <dcterms:modified xsi:type="dcterms:W3CDTF">2017-06-13T16:19:53Z</dcterms:modified>
</cp:coreProperties>
</file>