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Ubuntu Light"/>
      <p:regular r:id="rId33"/>
      <p:bold r:id="rId34"/>
      <p:italic r:id="rId35"/>
      <p:boldItalic r:id="rId36"/>
    </p:embeddedFont>
    <p:embeddedFont>
      <p:font typeface="Economica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gE69sL8y5XkZYVa5P/5o1BDEj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6.xml"/><Relationship Id="rId33" Type="http://schemas.openxmlformats.org/officeDocument/2006/relationships/font" Target="fonts/UbuntuLight-regular.fntdata"/><Relationship Id="rId10" Type="http://schemas.openxmlformats.org/officeDocument/2006/relationships/slide" Target="slides/slide5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8.xml"/><Relationship Id="rId35" Type="http://schemas.openxmlformats.org/officeDocument/2006/relationships/font" Target="fonts/UbuntuLight-italic.fntdata"/><Relationship Id="rId12" Type="http://schemas.openxmlformats.org/officeDocument/2006/relationships/slide" Target="slides/slide7.xml"/><Relationship Id="rId34" Type="http://schemas.openxmlformats.org/officeDocument/2006/relationships/font" Target="fonts/UbuntuLight-bold.fntdata"/><Relationship Id="rId15" Type="http://schemas.openxmlformats.org/officeDocument/2006/relationships/slide" Target="slides/slide10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9.xml"/><Relationship Id="rId36" Type="http://schemas.openxmlformats.org/officeDocument/2006/relationships/font" Target="fonts/Ubuntu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github.com/zachcarlson/HeartAttackPredictor/blob/main/HeartAttackPredictor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90375"/>
            <a:ext cx="3789900" cy="79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Group 4: 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266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99" y="522350"/>
            <a:ext cx="6661002" cy="39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c2e1cceae_0_107"/>
          <p:cNvSpPr txBox="1"/>
          <p:nvPr/>
        </p:nvSpPr>
        <p:spPr>
          <a:xfrm>
            <a:off x="0" y="1920300"/>
            <a:ext cx="25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(-0.41)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 discard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2" name="Google Shape;172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classification_report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6950" y="202100"/>
            <a:ext cx="94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0" y="985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