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70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FF8FA-243F-0E1D-5D07-57BD9FF3E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7B049-BD37-47B6-5E9B-3BDD27E2A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1CCDC-998E-F6E6-370E-4A911393E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8983-862C-448F-8EEA-422A57D7F741}" type="datetimeFigureOut">
              <a:rPr lang="en-AU" smtClean="0"/>
              <a:t>19/06/2022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5EB87-6A0E-BF95-3BDA-E2C9FB0A7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F6C94-139D-F9E9-1CE0-78B2F4D3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2CF9-65F7-4CFD-A2A2-EA87993B54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320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B0289-3C47-D8ED-C1A8-BE7AEBA5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BBE97-5845-804C-CA17-DB5461FAC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E6B3F-1EEE-F6D4-ECA1-3002CBD2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8983-862C-448F-8EEA-422A57D7F741}" type="datetimeFigureOut">
              <a:rPr lang="en-AU" smtClean="0"/>
              <a:t>19/06/2022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56264-9D13-E089-A6B8-9FDB11BC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41C5A-F04C-42E7-EBA2-BF3879BD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2CF9-65F7-4CFD-A2A2-EA87993B54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393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9AC416-232C-ABE2-871E-172951F87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452B6-B898-31AA-79D6-CF818CA4C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88393-0488-FCDB-2152-ED8029AE6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8983-862C-448F-8EEA-422A57D7F741}" type="datetimeFigureOut">
              <a:rPr lang="en-AU" smtClean="0"/>
              <a:t>19/06/2022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877A3-AE00-0E5D-0168-14C26B9E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9BF53-62DA-A575-230A-E84CC253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2CF9-65F7-4CFD-A2A2-EA87993B54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584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616E-7090-6C82-3EEF-14446436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E098C-6D29-11AD-D1F8-F73852F76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846C1-2AE8-B767-F049-585F0D48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8983-862C-448F-8EEA-422A57D7F741}" type="datetimeFigureOut">
              <a:rPr lang="en-AU" smtClean="0"/>
              <a:t>19/06/2022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41529-304E-71DD-D788-5136676C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7C5CB-5A59-E914-5EAD-D97D11D7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2CF9-65F7-4CFD-A2A2-EA87993B54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632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5CAA7-F165-4BFB-9847-ED3390775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D4E28-14E5-AB77-0365-78C87669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F5E1B-82D7-8429-5377-BC5D122E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8983-862C-448F-8EEA-422A57D7F741}" type="datetimeFigureOut">
              <a:rPr lang="en-AU" smtClean="0"/>
              <a:t>19/06/2022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EA142-F35E-5410-C9C1-2576A398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6DCA1-B99E-04EA-6DE6-3EABB57E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2CF9-65F7-4CFD-A2A2-EA87993B54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977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3FFA-6033-5232-F44E-264C11D7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DDB8-0B28-8FE7-FD13-D5725CDC4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3CFFB-E417-01AB-2113-260A87AAF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3B74E-4017-3304-CDEB-AADF521E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8983-862C-448F-8EEA-422A57D7F741}" type="datetimeFigureOut">
              <a:rPr lang="en-AU" smtClean="0"/>
              <a:t>19/06/2022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D661E-99FA-9C3E-8C63-8AC504BC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D8E40-F1D3-6DB8-1BE6-5C3CB083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2CF9-65F7-4CFD-A2A2-EA87993B54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834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54A40-45E0-5DD9-C43F-232766BB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862D9-34EA-2B14-9D2F-D20473FF7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4CBF9-BB28-8335-DEA8-F49234A62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227C9D-C977-225B-D6D3-C79F88F6D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A2F7E9-D080-0CA6-4451-8D7BF2C3C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690F2E-90F9-86BA-B75F-2BEA524F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8983-862C-448F-8EEA-422A57D7F741}" type="datetimeFigureOut">
              <a:rPr lang="en-AU" smtClean="0"/>
              <a:t>19/06/2022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47DE5D-198D-486D-E696-E369E62EF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75E60-B88D-E13A-F250-AA278C92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2CF9-65F7-4CFD-A2A2-EA87993B54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843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0B70-D897-53C3-F32A-B543AA0C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7E1E2-682F-3949-E8D8-A986640F1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8983-862C-448F-8EEA-422A57D7F741}" type="datetimeFigureOut">
              <a:rPr lang="en-AU" smtClean="0"/>
              <a:t>19/06/2022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FE9C0-E922-C635-A09D-79E5A189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8593C-E00A-E888-22AC-423786ED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2CF9-65F7-4CFD-A2A2-EA87993B54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783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04BA09-1726-6940-AB66-6D5F98CF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8983-862C-448F-8EEA-422A57D7F741}" type="datetimeFigureOut">
              <a:rPr lang="en-AU" smtClean="0"/>
              <a:t>19/06/2022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D0099E-B321-48D4-D1F6-9610A239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3BBBE-6E9C-7DB0-BD2E-D289F77C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2CF9-65F7-4CFD-A2A2-EA87993B54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083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702B-A45D-135C-3EC0-1A713EDE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5870A-DB64-455E-F860-0F8624DF0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3E4A6-EB38-32CC-E608-837303EFE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1B241-6F28-374B-CF9B-D23C8EC0B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8983-862C-448F-8EEA-422A57D7F741}" type="datetimeFigureOut">
              <a:rPr lang="en-AU" smtClean="0"/>
              <a:t>19/06/2022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51019-78C6-1DA0-7724-5A16E052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70EBF-64B7-9E4B-23FB-A672595F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2CF9-65F7-4CFD-A2A2-EA87993B54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817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C292-B0B9-4B3E-3494-9FEDC1B5B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6088E2-3A46-05B0-5B57-E7C180601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B8A89-611E-221D-C6B5-91D854402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B523-6334-E6DF-C9E8-276B0273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8983-862C-448F-8EEA-422A57D7F741}" type="datetimeFigureOut">
              <a:rPr lang="en-AU" smtClean="0"/>
              <a:t>19/06/2022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53CAA-C650-C16E-4296-2A588CB8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530B7-7932-7E6A-7E7B-2E68441A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2CF9-65F7-4CFD-A2A2-EA87993B54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894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0437E-E779-325B-017B-29C9A1B4D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B50B3-33A2-D3F6-367A-5E9464369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715BF-4857-94EC-00D6-373AD6E44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E8983-862C-448F-8EEA-422A57D7F741}" type="datetimeFigureOut">
              <a:rPr lang="en-AU" smtClean="0"/>
              <a:t>19/06/2022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15DD3-6442-6230-9122-272F14D56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A7F39-A3DA-014A-32FC-8BD8CF375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F2CF9-65F7-4CFD-A2A2-EA87993B54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54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Oval 138">
            <a:extLst>
              <a:ext uri="{FF2B5EF4-FFF2-40B4-BE49-F238E27FC236}">
                <a16:creationId xmlns:a16="http://schemas.microsoft.com/office/drawing/2014/main" id="{28F75BA9-EA56-95D8-4785-915D59CB2F2B}"/>
              </a:ext>
            </a:extLst>
          </p:cNvPr>
          <p:cNvSpPr/>
          <p:nvPr/>
        </p:nvSpPr>
        <p:spPr>
          <a:xfrm>
            <a:off x="1542534" y="2045043"/>
            <a:ext cx="5758247" cy="15693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410A6B5E-C179-99AB-0370-E5D55560FC4F}"/>
              </a:ext>
            </a:extLst>
          </p:cNvPr>
          <p:cNvSpPr/>
          <p:nvPr/>
        </p:nvSpPr>
        <p:spPr>
          <a:xfrm>
            <a:off x="1767014" y="2619635"/>
            <a:ext cx="5226909" cy="4015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039467-D64F-8301-9D04-170BB71960D5}"/>
              </a:ext>
            </a:extLst>
          </p:cNvPr>
          <p:cNvSpPr/>
          <p:nvPr/>
        </p:nvSpPr>
        <p:spPr>
          <a:xfrm>
            <a:off x="518984" y="2143897"/>
            <a:ext cx="1266567" cy="2069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Controller or Receiver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43E3E2-6913-2289-ECEC-9BC69492A393}"/>
              </a:ext>
            </a:extLst>
          </p:cNvPr>
          <p:cNvCxnSpPr>
            <a:cxnSpLocks/>
          </p:cNvCxnSpPr>
          <p:nvPr/>
        </p:nvCxnSpPr>
        <p:spPr>
          <a:xfrm>
            <a:off x="1785551" y="2471351"/>
            <a:ext cx="53257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CE03601-8968-4547-E27D-9860FB6DB18A}"/>
              </a:ext>
            </a:extLst>
          </p:cNvPr>
          <p:cNvGrpSpPr/>
          <p:nvPr/>
        </p:nvGrpSpPr>
        <p:grpSpPr>
          <a:xfrm>
            <a:off x="1940011" y="2434283"/>
            <a:ext cx="4963297" cy="86497"/>
            <a:chOff x="1940011" y="2434283"/>
            <a:chExt cx="4963297" cy="8649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252BCB6-3103-B8D4-90A2-99CD6B5437ED}"/>
                </a:ext>
              </a:extLst>
            </p:cNvPr>
            <p:cNvSpPr/>
            <p:nvPr/>
          </p:nvSpPr>
          <p:spPr>
            <a:xfrm>
              <a:off x="19400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A29848-80A2-B5D7-23CC-10EEA008A761}"/>
                </a:ext>
              </a:extLst>
            </p:cNvPr>
            <p:cNvSpPr/>
            <p:nvPr/>
          </p:nvSpPr>
          <p:spPr>
            <a:xfrm>
              <a:off x="20924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C6C7FEE-467E-460F-1E3E-2948A9185B77}"/>
                </a:ext>
              </a:extLst>
            </p:cNvPr>
            <p:cNvSpPr/>
            <p:nvPr/>
          </p:nvSpPr>
          <p:spPr>
            <a:xfrm>
              <a:off x="22448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684BCA-F7EF-B6B8-A359-6D354B93BC44}"/>
                </a:ext>
              </a:extLst>
            </p:cNvPr>
            <p:cNvSpPr/>
            <p:nvPr/>
          </p:nvSpPr>
          <p:spPr>
            <a:xfrm>
              <a:off x="23972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2BDC343-139F-1035-D56C-18E88E7797E7}"/>
                </a:ext>
              </a:extLst>
            </p:cNvPr>
            <p:cNvSpPr/>
            <p:nvPr/>
          </p:nvSpPr>
          <p:spPr>
            <a:xfrm>
              <a:off x="25496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DE963E-C730-0A0C-64A6-AF5818A533F8}"/>
                </a:ext>
              </a:extLst>
            </p:cNvPr>
            <p:cNvSpPr/>
            <p:nvPr/>
          </p:nvSpPr>
          <p:spPr>
            <a:xfrm>
              <a:off x="27020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39AB337-F9C0-3559-6634-A8B6B8CBB7CA}"/>
                </a:ext>
              </a:extLst>
            </p:cNvPr>
            <p:cNvSpPr/>
            <p:nvPr/>
          </p:nvSpPr>
          <p:spPr>
            <a:xfrm>
              <a:off x="28544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866D2DB-D7B4-556E-EBCE-0D7D4DA5D5CA}"/>
                </a:ext>
              </a:extLst>
            </p:cNvPr>
            <p:cNvSpPr/>
            <p:nvPr/>
          </p:nvSpPr>
          <p:spPr>
            <a:xfrm>
              <a:off x="30068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863AA0B-4AED-A3FC-942D-B457D1938953}"/>
                </a:ext>
              </a:extLst>
            </p:cNvPr>
            <p:cNvSpPr/>
            <p:nvPr/>
          </p:nvSpPr>
          <p:spPr>
            <a:xfrm>
              <a:off x="31592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067203-CC25-A0F0-F2D9-57775B8B471E}"/>
                </a:ext>
              </a:extLst>
            </p:cNvPr>
            <p:cNvSpPr/>
            <p:nvPr/>
          </p:nvSpPr>
          <p:spPr>
            <a:xfrm>
              <a:off x="33116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A08418E-F3E5-08D3-3F16-C9879581DABF}"/>
                </a:ext>
              </a:extLst>
            </p:cNvPr>
            <p:cNvSpPr/>
            <p:nvPr/>
          </p:nvSpPr>
          <p:spPr>
            <a:xfrm>
              <a:off x="34640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B8C24BE-FEE0-6797-4DD6-A6D7879D1A7F}"/>
                </a:ext>
              </a:extLst>
            </p:cNvPr>
            <p:cNvSpPr/>
            <p:nvPr/>
          </p:nvSpPr>
          <p:spPr>
            <a:xfrm>
              <a:off x="36164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776551-D8DB-2FCE-4AD4-0413EED4566C}"/>
                </a:ext>
              </a:extLst>
            </p:cNvPr>
            <p:cNvSpPr/>
            <p:nvPr/>
          </p:nvSpPr>
          <p:spPr>
            <a:xfrm>
              <a:off x="37688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6647782-232C-03C5-B803-0641700AD954}"/>
                </a:ext>
              </a:extLst>
            </p:cNvPr>
            <p:cNvSpPr/>
            <p:nvPr/>
          </p:nvSpPr>
          <p:spPr>
            <a:xfrm>
              <a:off x="39212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5433E4B-5615-04C3-291B-C9827F2F663D}"/>
                </a:ext>
              </a:extLst>
            </p:cNvPr>
            <p:cNvSpPr/>
            <p:nvPr/>
          </p:nvSpPr>
          <p:spPr>
            <a:xfrm>
              <a:off x="40736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8B8B6C5-F269-8F69-5162-C3EF15A5496B}"/>
                </a:ext>
              </a:extLst>
            </p:cNvPr>
            <p:cNvSpPr/>
            <p:nvPr/>
          </p:nvSpPr>
          <p:spPr>
            <a:xfrm>
              <a:off x="42260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FD3D923-88ED-F5B4-96CB-745ECE837986}"/>
                </a:ext>
              </a:extLst>
            </p:cNvPr>
            <p:cNvSpPr/>
            <p:nvPr/>
          </p:nvSpPr>
          <p:spPr>
            <a:xfrm>
              <a:off x="43784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B8CA6D-BC21-DD84-A2F4-557E4FF90AB0}"/>
                </a:ext>
              </a:extLst>
            </p:cNvPr>
            <p:cNvSpPr/>
            <p:nvPr/>
          </p:nvSpPr>
          <p:spPr>
            <a:xfrm>
              <a:off x="45308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02F796-6284-DFB3-A0FF-4066D3053420}"/>
                </a:ext>
              </a:extLst>
            </p:cNvPr>
            <p:cNvSpPr/>
            <p:nvPr/>
          </p:nvSpPr>
          <p:spPr>
            <a:xfrm>
              <a:off x="46832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2CAD891-9923-3892-5678-2E889B533E50}"/>
                </a:ext>
              </a:extLst>
            </p:cNvPr>
            <p:cNvSpPr/>
            <p:nvPr/>
          </p:nvSpPr>
          <p:spPr>
            <a:xfrm>
              <a:off x="48356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D89457-1429-DFF6-9414-D854C71CB3CE}"/>
                </a:ext>
              </a:extLst>
            </p:cNvPr>
            <p:cNvSpPr/>
            <p:nvPr/>
          </p:nvSpPr>
          <p:spPr>
            <a:xfrm>
              <a:off x="49880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45FC047-C4D6-26C8-CA70-2F4C5ED36AF5}"/>
                </a:ext>
              </a:extLst>
            </p:cNvPr>
            <p:cNvSpPr/>
            <p:nvPr/>
          </p:nvSpPr>
          <p:spPr>
            <a:xfrm>
              <a:off x="51404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FDBDFA7-5C42-5777-BB1C-F036F673FD72}"/>
                </a:ext>
              </a:extLst>
            </p:cNvPr>
            <p:cNvSpPr/>
            <p:nvPr/>
          </p:nvSpPr>
          <p:spPr>
            <a:xfrm>
              <a:off x="52928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4C9C184-684E-031C-1A82-BB85F40EAA53}"/>
                </a:ext>
              </a:extLst>
            </p:cNvPr>
            <p:cNvSpPr/>
            <p:nvPr/>
          </p:nvSpPr>
          <p:spPr>
            <a:xfrm>
              <a:off x="54452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6EB9268-CACC-3D81-636B-22858F28EE10}"/>
                </a:ext>
              </a:extLst>
            </p:cNvPr>
            <p:cNvSpPr/>
            <p:nvPr/>
          </p:nvSpPr>
          <p:spPr>
            <a:xfrm>
              <a:off x="55976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21CA15B-DC66-97F1-9201-44AD5610CAF3}"/>
                </a:ext>
              </a:extLst>
            </p:cNvPr>
            <p:cNvSpPr/>
            <p:nvPr/>
          </p:nvSpPr>
          <p:spPr>
            <a:xfrm>
              <a:off x="57500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CB653C7-77A0-C771-8C34-E1CB60550E16}"/>
                </a:ext>
              </a:extLst>
            </p:cNvPr>
            <p:cNvSpPr/>
            <p:nvPr/>
          </p:nvSpPr>
          <p:spPr>
            <a:xfrm>
              <a:off x="59024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32EA166-A0AE-BF17-4040-8C987CE6AA1B}"/>
                </a:ext>
              </a:extLst>
            </p:cNvPr>
            <p:cNvSpPr/>
            <p:nvPr/>
          </p:nvSpPr>
          <p:spPr>
            <a:xfrm>
              <a:off x="60548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AB6DFDE-23E8-FD82-3AFA-2CED6276682A}"/>
                </a:ext>
              </a:extLst>
            </p:cNvPr>
            <p:cNvSpPr/>
            <p:nvPr/>
          </p:nvSpPr>
          <p:spPr>
            <a:xfrm>
              <a:off x="62072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F168A06-5422-B46D-D5D7-FC4D8ED08055}"/>
                </a:ext>
              </a:extLst>
            </p:cNvPr>
            <p:cNvSpPr/>
            <p:nvPr/>
          </p:nvSpPr>
          <p:spPr>
            <a:xfrm>
              <a:off x="63596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D7F86CB-4508-A484-2320-2D8A9C7D6C8C}"/>
                </a:ext>
              </a:extLst>
            </p:cNvPr>
            <p:cNvSpPr/>
            <p:nvPr/>
          </p:nvSpPr>
          <p:spPr>
            <a:xfrm>
              <a:off x="65120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8AB3E46-901A-6DDB-91CF-9D9A076696AF}"/>
                </a:ext>
              </a:extLst>
            </p:cNvPr>
            <p:cNvSpPr/>
            <p:nvPr/>
          </p:nvSpPr>
          <p:spPr>
            <a:xfrm>
              <a:off x="66644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5BA5BE7-3459-A165-F76B-EA90A2F65E1C}"/>
                </a:ext>
              </a:extLst>
            </p:cNvPr>
            <p:cNvSpPr/>
            <p:nvPr/>
          </p:nvSpPr>
          <p:spPr>
            <a:xfrm>
              <a:off x="68168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9B373D3-D56F-F871-A888-F302B81C267A}"/>
              </a:ext>
            </a:extLst>
          </p:cNvPr>
          <p:cNvCxnSpPr/>
          <p:nvPr/>
        </p:nvCxnSpPr>
        <p:spPr>
          <a:xfrm>
            <a:off x="7111314" y="2471351"/>
            <a:ext cx="0" cy="3459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5EE5825-7FF3-2FF9-0BE4-3BA6BB989947}"/>
              </a:ext>
            </a:extLst>
          </p:cNvPr>
          <p:cNvCxnSpPr/>
          <p:nvPr/>
        </p:nvCxnSpPr>
        <p:spPr>
          <a:xfrm flipH="1">
            <a:off x="1884405" y="2817341"/>
            <a:ext cx="52269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5EC1B9F-7259-7B03-BEB3-EE5DD7BAF112}"/>
              </a:ext>
            </a:extLst>
          </p:cNvPr>
          <p:cNvCxnSpPr/>
          <p:nvPr/>
        </p:nvCxnSpPr>
        <p:spPr>
          <a:xfrm>
            <a:off x="1884405" y="2817341"/>
            <a:ext cx="0" cy="2903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3C9C005-512D-9F2F-EB79-2D209404F241}"/>
              </a:ext>
            </a:extLst>
          </p:cNvPr>
          <p:cNvCxnSpPr/>
          <p:nvPr/>
        </p:nvCxnSpPr>
        <p:spPr>
          <a:xfrm flipH="1">
            <a:off x="1884405" y="3107724"/>
            <a:ext cx="52269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09E1E89-0318-323C-640C-91CDAB4AF5EB}"/>
              </a:ext>
            </a:extLst>
          </p:cNvPr>
          <p:cNvGrpSpPr/>
          <p:nvPr/>
        </p:nvGrpSpPr>
        <p:grpSpPr>
          <a:xfrm>
            <a:off x="1940010" y="2778211"/>
            <a:ext cx="4963297" cy="86497"/>
            <a:chOff x="1940011" y="2434283"/>
            <a:chExt cx="4963297" cy="86497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7EFCADE-2CBB-98C1-5233-C8412A7BE151}"/>
                </a:ext>
              </a:extLst>
            </p:cNvPr>
            <p:cNvSpPr/>
            <p:nvPr/>
          </p:nvSpPr>
          <p:spPr>
            <a:xfrm>
              <a:off x="19400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1389AD5-DB56-A50F-CCD2-E2479EF5D517}"/>
                </a:ext>
              </a:extLst>
            </p:cNvPr>
            <p:cNvSpPr/>
            <p:nvPr/>
          </p:nvSpPr>
          <p:spPr>
            <a:xfrm>
              <a:off x="20924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DCE3D03-C945-563E-3E1B-DCCB0A4D0425}"/>
                </a:ext>
              </a:extLst>
            </p:cNvPr>
            <p:cNvSpPr/>
            <p:nvPr/>
          </p:nvSpPr>
          <p:spPr>
            <a:xfrm>
              <a:off x="22448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0FEBF3F-FC87-63C2-C9C7-4D563267018A}"/>
                </a:ext>
              </a:extLst>
            </p:cNvPr>
            <p:cNvSpPr/>
            <p:nvPr/>
          </p:nvSpPr>
          <p:spPr>
            <a:xfrm>
              <a:off x="23972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90D0921-9733-AF03-E401-C47772CBADF2}"/>
                </a:ext>
              </a:extLst>
            </p:cNvPr>
            <p:cNvSpPr/>
            <p:nvPr/>
          </p:nvSpPr>
          <p:spPr>
            <a:xfrm>
              <a:off x="25496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681AA51-1633-7686-3A45-B0BD0BD83DC8}"/>
                </a:ext>
              </a:extLst>
            </p:cNvPr>
            <p:cNvSpPr/>
            <p:nvPr/>
          </p:nvSpPr>
          <p:spPr>
            <a:xfrm>
              <a:off x="27020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DAC9FA8-98CF-8AFC-ADCD-C36ABFFA4351}"/>
                </a:ext>
              </a:extLst>
            </p:cNvPr>
            <p:cNvSpPr/>
            <p:nvPr/>
          </p:nvSpPr>
          <p:spPr>
            <a:xfrm>
              <a:off x="28544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779BFFF-F534-F708-D47A-A7C63940A476}"/>
                </a:ext>
              </a:extLst>
            </p:cNvPr>
            <p:cNvSpPr/>
            <p:nvPr/>
          </p:nvSpPr>
          <p:spPr>
            <a:xfrm>
              <a:off x="30068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AFB7829-3D63-FB90-4514-26CABDEC12E3}"/>
                </a:ext>
              </a:extLst>
            </p:cNvPr>
            <p:cNvSpPr/>
            <p:nvPr/>
          </p:nvSpPr>
          <p:spPr>
            <a:xfrm>
              <a:off x="31592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EC4AB4C-32CB-2054-F974-42F0A41235EC}"/>
                </a:ext>
              </a:extLst>
            </p:cNvPr>
            <p:cNvSpPr/>
            <p:nvPr/>
          </p:nvSpPr>
          <p:spPr>
            <a:xfrm>
              <a:off x="33116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43DD1C9-A4E1-B56F-7D81-76BAEB25137A}"/>
                </a:ext>
              </a:extLst>
            </p:cNvPr>
            <p:cNvSpPr/>
            <p:nvPr/>
          </p:nvSpPr>
          <p:spPr>
            <a:xfrm>
              <a:off x="34640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57A863B-8261-0351-95AB-2CB647BBA233}"/>
                </a:ext>
              </a:extLst>
            </p:cNvPr>
            <p:cNvSpPr/>
            <p:nvPr/>
          </p:nvSpPr>
          <p:spPr>
            <a:xfrm>
              <a:off x="36164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20C28C6-936F-B7B1-DF47-B9F4441CCF91}"/>
                </a:ext>
              </a:extLst>
            </p:cNvPr>
            <p:cNvSpPr/>
            <p:nvPr/>
          </p:nvSpPr>
          <p:spPr>
            <a:xfrm>
              <a:off x="37688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8EBF80B0-9B61-E1FB-C167-7F56C8E001AC}"/>
                </a:ext>
              </a:extLst>
            </p:cNvPr>
            <p:cNvSpPr/>
            <p:nvPr/>
          </p:nvSpPr>
          <p:spPr>
            <a:xfrm>
              <a:off x="39212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4E7DC28-BAB4-1BAC-CFDF-C222679A1924}"/>
                </a:ext>
              </a:extLst>
            </p:cNvPr>
            <p:cNvSpPr/>
            <p:nvPr/>
          </p:nvSpPr>
          <p:spPr>
            <a:xfrm>
              <a:off x="40736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0DD0009-B605-AD9B-C29D-EEB8A75F1312}"/>
                </a:ext>
              </a:extLst>
            </p:cNvPr>
            <p:cNvSpPr/>
            <p:nvPr/>
          </p:nvSpPr>
          <p:spPr>
            <a:xfrm>
              <a:off x="42260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66D350E-EA92-15DF-019C-28871D9B8C98}"/>
                </a:ext>
              </a:extLst>
            </p:cNvPr>
            <p:cNvSpPr/>
            <p:nvPr/>
          </p:nvSpPr>
          <p:spPr>
            <a:xfrm>
              <a:off x="43784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9BDC8F1-9DFD-3A6A-3E18-5606F30A1E22}"/>
                </a:ext>
              </a:extLst>
            </p:cNvPr>
            <p:cNvSpPr/>
            <p:nvPr/>
          </p:nvSpPr>
          <p:spPr>
            <a:xfrm>
              <a:off x="45308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D8E0CB4-C0BC-FA24-FCC1-D9657BBB4BCF}"/>
                </a:ext>
              </a:extLst>
            </p:cNvPr>
            <p:cNvSpPr/>
            <p:nvPr/>
          </p:nvSpPr>
          <p:spPr>
            <a:xfrm>
              <a:off x="46832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86D9B33-F946-A2C0-4369-27B934F93582}"/>
                </a:ext>
              </a:extLst>
            </p:cNvPr>
            <p:cNvSpPr/>
            <p:nvPr/>
          </p:nvSpPr>
          <p:spPr>
            <a:xfrm>
              <a:off x="48356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BFAA2B7-621B-1B3A-C74F-89AD6A22341D}"/>
                </a:ext>
              </a:extLst>
            </p:cNvPr>
            <p:cNvSpPr/>
            <p:nvPr/>
          </p:nvSpPr>
          <p:spPr>
            <a:xfrm>
              <a:off x="49880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98121BA-A415-9751-DC42-0B79FFE6A264}"/>
                </a:ext>
              </a:extLst>
            </p:cNvPr>
            <p:cNvSpPr/>
            <p:nvPr/>
          </p:nvSpPr>
          <p:spPr>
            <a:xfrm>
              <a:off x="51404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09340AC-9D24-57F4-210D-0E48D35970E9}"/>
                </a:ext>
              </a:extLst>
            </p:cNvPr>
            <p:cNvSpPr/>
            <p:nvPr/>
          </p:nvSpPr>
          <p:spPr>
            <a:xfrm>
              <a:off x="52928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AC5A31B-C47B-A9A0-E093-1ED3E27381A0}"/>
                </a:ext>
              </a:extLst>
            </p:cNvPr>
            <p:cNvSpPr/>
            <p:nvPr/>
          </p:nvSpPr>
          <p:spPr>
            <a:xfrm>
              <a:off x="54452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245C893-4B6E-DC9A-1136-6622CDFB5245}"/>
                </a:ext>
              </a:extLst>
            </p:cNvPr>
            <p:cNvSpPr/>
            <p:nvPr/>
          </p:nvSpPr>
          <p:spPr>
            <a:xfrm>
              <a:off x="55976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1626BC8-0037-BE3A-9828-6446B422317A}"/>
                </a:ext>
              </a:extLst>
            </p:cNvPr>
            <p:cNvSpPr/>
            <p:nvPr/>
          </p:nvSpPr>
          <p:spPr>
            <a:xfrm>
              <a:off x="57500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EC9A1DB-1715-BA85-B4C5-F513E27B6203}"/>
                </a:ext>
              </a:extLst>
            </p:cNvPr>
            <p:cNvSpPr/>
            <p:nvPr/>
          </p:nvSpPr>
          <p:spPr>
            <a:xfrm>
              <a:off x="59024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1B38E4B-278B-E17A-0455-A1969F7811F0}"/>
                </a:ext>
              </a:extLst>
            </p:cNvPr>
            <p:cNvSpPr/>
            <p:nvPr/>
          </p:nvSpPr>
          <p:spPr>
            <a:xfrm>
              <a:off x="60548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CAADEC6-0A76-DF9D-DD19-4429482038C4}"/>
                </a:ext>
              </a:extLst>
            </p:cNvPr>
            <p:cNvSpPr/>
            <p:nvPr/>
          </p:nvSpPr>
          <p:spPr>
            <a:xfrm>
              <a:off x="62072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F6949E8-5A37-3FA9-E08A-B4F21F3C4EC2}"/>
                </a:ext>
              </a:extLst>
            </p:cNvPr>
            <p:cNvSpPr/>
            <p:nvPr/>
          </p:nvSpPr>
          <p:spPr>
            <a:xfrm>
              <a:off x="63596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8E2F660-CA5E-0C96-8D4C-4267808F5BB3}"/>
                </a:ext>
              </a:extLst>
            </p:cNvPr>
            <p:cNvSpPr/>
            <p:nvPr/>
          </p:nvSpPr>
          <p:spPr>
            <a:xfrm>
              <a:off x="65120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3678E715-80CA-C3AD-4454-B868CB4DE733}"/>
                </a:ext>
              </a:extLst>
            </p:cNvPr>
            <p:cNvSpPr/>
            <p:nvPr/>
          </p:nvSpPr>
          <p:spPr>
            <a:xfrm>
              <a:off x="66644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41AA859-187D-E973-F87C-675883438563}"/>
                </a:ext>
              </a:extLst>
            </p:cNvPr>
            <p:cNvSpPr/>
            <p:nvPr/>
          </p:nvSpPr>
          <p:spPr>
            <a:xfrm>
              <a:off x="68168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798B37E-DA8F-87FA-A342-309D1C78AA04}"/>
              </a:ext>
            </a:extLst>
          </p:cNvPr>
          <p:cNvGrpSpPr/>
          <p:nvPr/>
        </p:nvGrpSpPr>
        <p:grpSpPr>
          <a:xfrm>
            <a:off x="1940010" y="3064475"/>
            <a:ext cx="4963297" cy="86497"/>
            <a:chOff x="1940011" y="2434283"/>
            <a:chExt cx="4963297" cy="86497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E75661B-8D36-3D29-F5B8-D5A0DEB46E60}"/>
                </a:ext>
              </a:extLst>
            </p:cNvPr>
            <p:cNvSpPr/>
            <p:nvPr/>
          </p:nvSpPr>
          <p:spPr>
            <a:xfrm>
              <a:off x="19400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2A4797F-03CC-3F05-9C18-1FA86A23CA44}"/>
                </a:ext>
              </a:extLst>
            </p:cNvPr>
            <p:cNvSpPr/>
            <p:nvPr/>
          </p:nvSpPr>
          <p:spPr>
            <a:xfrm>
              <a:off x="20924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F050747-CA03-F23E-4D62-FF688F44EB25}"/>
                </a:ext>
              </a:extLst>
            </p:cNvPr>
            <p:cNvSpPr/>
            <p:nvPr/>
          </p:nvSpPr>
          <p:spPr>
            <a:xfrm>
              <a:off x="22448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46E4BC7-5BB4-B3DF-8C16-8D024A4F485C}"/>
                </a:ext>
              </a:extLst>
            </p:cNvPr>
            <p:cNvSpPr/>
            <p:nvPr/>
          </p:nvSpPr>
          <p:spPr>
            <a:xfrm>
              <a:off x="23972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B34E939-0B8B-6B7D-3C6B-5DD6CE9F8B65}"/>
                </a:ext>
              </a:extLst>
            </p:cNvPr>
            <p:cNvSpPr/>
            <p:nvPr/>
          </p:nvSpPr>
          <p:spPr>
            <a:xfrm>
              <a:off x="25496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BF7C495-5F1D-08BC-9B44-D09A79EBC459}"/>
                </a:ext>
              </a:extLst>
            </p:cNvPr>
            <p:cNvSpPr/>
            <p:nvPr/>
          </p:nvSpPr>
          <p:spPr>
            <a:xfrm>
              <a:off x="27020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18B373B-31FC-647D-E2B9-616741B2E80F}"/>
                </a:ext>
              </a:extLst>
            </p:cNvPr>
            <p:cNvSpPr/>
            <p:nvPr/>
          </p:nvSpPr>
          <p:spPr>
            <a:xfrm>
              <a:off x="28544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B1528D4-53B4-1E5A-475C-BF67387D1C59}"/>
                </a:ext>
              </a:extLst>
            </p:cNvPr>
            <p:cNvSpPr/>
            <p:nvPr/>
          </p:nvSpPr>
          <p:spPr>
            <a:xfrm>
              <a:off x="30068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49134A7-B849-D515-C70C-000E7B94A465}"/>
                </a:ext>
              </a:extLst>
            </p:cNvPr>
            <p:cNvSpPr/>
            <p:nvPr/>
          </p:nvSpPr>
          <p:spPr>
            <a:xfrm>
              <a:off x="31592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51797BB-E843-8343-039B-BC6ABDBF412A}"/>
                </a:ext>
              </a:extLst>
            </p:cNvPr>
            <p:cNvSpPr/>
            <p:nvPr/>
          </p:nvSpPr>
          <p:spPr>
            <a:xfrm>
              <a:off x="33116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3546BF1-E6B5-2E48-77B4-C233EA37CDD3}"/>
                </a:ext>
              </a:extLst>
            </p:cNvPr>
            <p:cNvSpPr/>
            <p:nvPr/>
          </p:nvSpPr>
          <p:spPr>
            <a:xfrm>
              <a:off x="34640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F47D486-ADC4-271B-ACB7-EB94993F6B01}"/>
                </a:ext>
              </a:extLst>
            </p:cNvPr>
            <p:cNvSpPr/>
            <p:nvPr/>
          </p:nvSpPr>
          <p:spPr>
            <a:xfrm>
              <a:off x="36164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23A933B-0B87-AEB5-1C7C-74659A9AC56C}"/>
                </a:ext>
              </a:extLst>
            </p:cNvPr>
            <p:cNvSpPr/>
            <p:nvPr/>
          </p:nvSpPr>
          <p:spPr>
            <a:xfrm>
              <a:off x="37688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728BF5EC-8BAE-577A-D254-B77EADE78DE1}"/>
                </a:ext>
              </a:extLst>
            </p:cNvPr>
            <p:cNvSpPr/>
            <p:nvPr/>
          </p:nvSpPr>
          <p:spPr>
            <a:xfrm>
              <a:off x="39212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0CBB688-E149-A078-4C12-9B3778E44D95}"/>
                </a:ext>
              </a:extLst>
            </p:cNvPr>
            <p:cNvSpPr/>
            <p:nvPr/>
          </p:nvSpPr>
          <p:spPr>
            <a:xfrm>
              <a:off x="40736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872781B4-DCD3-D5D1-7F5F-CBC90F6668CF}"/>
                </a:ext>
              </a:extLst>
            </p:cNvPr>
            <p:cNvSpPr/>
            <p:nvPr/>
          </p:nvSpPr>
          <p:spPr>
            <a:xfrm>
              <a:off x="42260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7386F05C-B124-2103-3AD3-831F1C5BF823}"/>
                </a:ext>
              </a:extLst>
            </p:cNvPr>
            <p:cNvSpPr/>
            <p:nvPr/>
          </p:nvSpPr>
          <p:spPr>
            <a:xfrm>
              <a:off x="43784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1FE9E18C-CDA0-4B56-9A5E-9AE94BE5948F}"/>
                </a:ext>
              </a:extLst>
            </p:cNvPr>
            <p:cNvSpPr/>
            <p:nvPr/>
          </p:nvSpPr>
          <p:spPr>
            <a:xfrm>
              <a:off x="45308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A8DD409-9ED4-0A06-4312-092112A1FA4C}"/>
                </a:ext>
              </a:extLst>
            </p:cNvPr>
            <p:cNvSpPr/>
            <p:nvPr/>
          </p:nvSpPr>
          <p:spPr>
            <a:xfrm>
              <a:off x="46832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358846E-6453-07E8-E680-EC4189DDA234}"/>
                </a:ext>
              </a:extLst>
            </p:cNvPr>
            <p:cNvSpPr/>
            <p:nvPr/>
          </p:nvSpPr>
          <p:spPr>
            <a:xfrm>
              <a:off x="48356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BB67ED68-277A-8E5C-66FF-ED45124F5BFE}"/>
                </a:ext>
              </a:extLst>
            </p:cNvPr>
            <p:cNvSpPr/>
            <p:nvPr/>
          </p:nvSpPr>
          <p:spPr>
            <a:xfrm>
              <a:off x="49880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0EBC20D4-17CA-B311-C95A-0A61705AE34E}"/>
                </a:ext>
              </a:extLst>
            </p:cNvPr>
            <p:cNvSpPr/>
            <p:nvPr/>
          </p:nvSpPr>
          <p:spPr>
            <a:xfrm>
              <a:off x="51404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0FAF2D41-F530-4F48-27B2-D57196B9C152}"/>
                </a:ext>
              </a:extLst>
            </p:cNvPr>
            <p:cNvSpPr/>
            <p:nvPr/>
          </p:nvSpPr>
          <p:spPr>
            <a:xfrm>
              <a:off x="52928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A9981788-F524-0D92-9AD8-2087B46F4F18}"/>
                </a:ext>
              </a:extLst>
            </p:cNvPr>
            <p:cNvSpPr/>
            <p:nvPr/>
          </p:nvSpPr>
          <p:spPr>
            <a:xfrm>
              <a:off x="54452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AA82BC66-F3E6-973D-592F-FFA7B17B3921}"/>
                </a:ext>
              </a:extLst>
            </p:cNvPr>
            <p:cNvSpPr/>
            <p:nvPr/>
          </p:nvSpPr>
          <p:spPr>
            <a:xfrm>
              <a:off x="55976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68416585-62D5-123A-CE4D-2A8C110CEF2B}"/>
                </a:ext>
              </a:extLst>
            </p:cNvPr>
            <p:cNvSpPr/>
            <p:nvPr/>
          </p:nvSpPr>
          <p:spPr>
            <a:xfrm>
              <a:off x="57500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E622B01E-A6F7-32E6-289B-8482F42FD5EA}"/>
                </a:ext>
              </a:extLst>
            </p:cNvPr>
            <p:cNvSpPr/>
            <p:nvPr/>
          </p:nvSpPr>
          <p:spPr>
            <a:xfrm>
              <a:off x="59024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5C1D2153-27DC-EE71-5334-01EDB3F27C21}"/>
                </a:ext>
              </a:extLst>
            </p:cNvPr>
            <p:cNvSpPr/>
            <p:nvPr/>
          </p:nvSpPr>
          <p:spPr>
            <a:xfrm>
              <a:off x="60548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6FF5C71-33F8-104E-80D2-88F5ACCC6A34}"/>
                </a:ext>
              </a:extLst>
            </p:cNvPr>
            <p:cNvSpPr/>
            <p:nvPr/>
          </p:nvSpPr>
          <p:spPr>
            <a:xfrm>
              <a:off x="62072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CF803BE-A854-83F6-42FF-4E951C4B19CB}"/>
                </a:ext>
              </a:extLst>
            </p:cNvPr>
            <p:cNvSpPr/>
            <p:nvPr/>
          </p:nvSpPr>
          <p:spPr>
            <a:xfrm>
              <a:off x="63596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D6BC3AE-FE66-DB1A-2397-AAFD2A5550BE}"/>
                </a:ext>
              </a:extLst>
            </p:cNvPr>
            <p:cNvSpPr/>
            <p:nvPr/>
          </p:nvSpPr>
          <p:spPr>
            <a:xfrm>
              <a:off x="65120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8013DAB9-F9EC-335D-B826-433289F7C1B2}"/>
                </a:ext>
              </a:extLst>
            </p:cNvPr>
            <p:cNvSpPr/>
            <p:nvPr/>
          </p:nvSpPr>
          <p:spPr>
            <a:xfrm>
              <a:off x="66644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0F1AC52F-5CD0-15A8-5B4B-FDE4C3FAEFA8}"/>
                </a:ext>
              </a:extLst>
            </p:cNvPr>
            <p:cNvSpPr/>
            <p:nvPr/>
          </p:nvSpPr>
          <p:spPr>
            <a:xfrm>
              <a:off x="6816811" y="2434283"/>
              <a:ext cx="86497" cy="864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7" name="Callout: Line with Accent Bar 136">
            <a:extLst>
              <a:ext uri="{FF2B5EF4-FFF2-40B4-BE49-F238E27FC236}">
                <a16:creationId xmlns:a16="http://schemas.microsoft.com/office/drawing/2014/main" id="{DC3F858F-3733-D9C0-4C03-A4CEB837C2E6}"/>
              </a:ext>
            </a:extLst>
          </p:cNvPr>
          <p:cNvSpPr/>
          <p:nvPr/>
        </p:nvSpPr>
        <p:spPr>
          <a:xfrm>
            <a:off x="2549610" y="1132706"/>
            <a:ext cx="805249" cy="605478"/>
          </a:xfrm>
          <a:prstGeom prst="accentCallout1">
            <a:avLst>
              <a:gd name="adj1" fmla="val 18750"/>
              <a:gd name="adj2" fmla="val -8333"/>
              <a:gd name="adj3" fmla="val 224745"/>
              <a:gd name="adj4" fmla="val -513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/>
              <a:t>One node possible containing more than one LED</a:t>
            </a:r>
          </a:p>
        </p:txBody>
      </p:sp>
      <p:sp>
        <p:nvSpPr>
          <p:cNvPr id="138" name="Callout: Line with Accent Bar 137">
            <a:extLst>
              <a:ext uri="{FF2B5EF4-FFF2-40B4-BE49-F238E27FC236}">
                <a16:creationId xmlns:a16="http://schemas.microsoft.com/office/drawing/2014/main" id="{CF3AD19F-ACB7-7E05-1107-B8648451DB32}"/>
              </a:ext>
            </a:extLst>
          </p:cNvPr>
          <p:cNvSpPr/>
          <p:nvPr/>
        </p:nvSpPr>
        <p:spPr>
          <a:xfrm>
            <a:off x="5696462" y="1176979"/>
            <a:ext cx="815548" cy="809369"/>
          </a:xfrm>
          <a:prstGeom prst="accentCallout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dk1"/>
                </a:solidFill>
              </a:rPr>
              <a:t>One string</a:t>
            </a:r>
          </a:p>
        </p:txBody>
      </p:sp>
      <p:sp>
        <p:nvSpPr>
          <p:cNvPr id="141" name="Callout: Line with Accent Bar 140">
            <a:extLst>
              <a:ext uri="{FF2B5EF4-FFF2-40B4-BE49-F238E27FC236}">
                <a16:creationId xmlns:a16="http://schemas.microsoft.com/office/drawing/2014/main" id="{D37C208F-F445-94D8-0594-5844BEDA7312}"/>
              </a:ext>
            </a:extLst>
          </p:cNvPr>
          <p:cNvSpPr/>
          <p:nvPr/>
        </p:nvSpPr>
        <p:spPr>
          <a:xfrm>
            <a:off x="4792359" y="3904733"/>
            <a:ext cx="815548" cy="809369"/>
          </a:xfrm>
          <a:prstGeom prst="accentCallout1">
            <a:avLst>
              <a:gd name="adj1" fmla="val 18750"/>
              <a:gd name="adj2" fmla="val -8333"/>
              <a:gd name="adj3" fmla="val -121087"/>
              <a:gd name="adj4" fmla="val -5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dk1"/>
                </a:solidFill>
              </a:rPr>
              <a:t>One strand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25C623-60DE-33B8-AFBA-78C5C0BF250F}"/>
              </a:ext>
            </a:extLst>
          </p:cNvPr>
          <p:cNvSpPr txBox="1"/>
          <p:nvPr/>
        </p:nvSpPr>
        <p:spPr>
          <a:xfrm>
            <a:off x="496345" y="1044822"/>
            <a:ext cx="1443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One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99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 strands</a:t>
            </a:r>
          </a:p>
        </p:txBody>
      </p:sp>
    </p:spTree>
    <p:extLst>
      <p:ext uri="{BB962C8B-B14F-4D97-AF65-F5344CB8AC3E}">
        <p14:creationId xmlns:p14="http://schemas.microsoft.com/office/powerpoint/2010/main" val="1759486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Westley</dc:creator>
  <cp:lastModifiedBy>Keith Westley</cp:lastModifiedBy>
  <cp:revision>1</cp:revision>
  <dcterms:created xsi:type="dcterms:W3CDTF">2022-06-19T01:17:24Z</dcterms:created>
  <dcterms:modified xsi:type="dcterms:W3CDTF">2022-06-19T01:37:25Z</dcterms:modified>
</cp:coreProperties>
</file>