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39" autoAdjust="0"/>
  </p:normalViewPr>
  <p:slideViewPr>
    <p:cSldViewPr snapToGrid="0">
      <p:cViewPr>
        <p:scale>
          <a:sx n="75" d="100"/>
          <a:sy n="75" d="100"/>
        </p:scale>
        <p:origin x="-101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8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51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06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1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0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9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8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7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5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6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1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47FB-5882-4C35-851A-A8AB44316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9836"/>
            <a:ext cx="10070285" cy="2387600"/>
          </a:xfrm>
        </p:spPr>
        <p:txBody>
          <a:bodyPr/>
          <a:lstStyle/>
          <a:p>
            <a:pPr algn="ctr"/>
            <a:r>
              <a:rPr lang="en-US" dirty="0"/>
              <a:t>Team 4 </a:t>
            </a:r>
            <a:br>
              <a:rPr lang="en-US" dirty="0"/>
            </a:br>
            <a:r>
              <a:rPr lang="en-US" dirty="0"/>
              <a:t>Consumer Choice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EFFB-3F52-4F77-B526-639800685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55600" y="3607436"/>
            <a:ext cx="9259662" cy="888319"/>
          </a:xfrm>
        </p:spPr>
        <p:txBody>
          <a:bodyPr/>
          <a:lstStyle/>
          <a:p>
            <a:r>
              <a:rPr lang="en-US" dirty="0"/>
              <a:t>Zach Corley, Mark Curry, Rebecca Dryden, John Hoffman, Brendan Wight</a:t>
            </a:r>
          </a:p>
        </p:txBody>
      </p:sp>
    </p:spTree>
    <p:extLst>
      <p:ext uri="{BB962C8B-B14F-4D97-AF65-F5344CB8AC3E}">
        <p14:creationId xmlns:p14="http://schemas.microsoft.com/office/powerpoint/2010/main" val="416101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E82D-0F70-499D-9A70-7DB6F949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5141-4228-4CD5-B519-FD9C5D4E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Consumer Choice Problem</a:t>
            </a:r>
          </a:p>
          <a:p>
            <a:pPr lvl="1"/>
            <a:r>
              <a:rPr lang="en-US" sz="1800" dirty="0"/>
              <a:t>Often, the process of purchasing a vehicle is time consuming, especially with the overwhelming amount of options. </a:t>
            </a:r>
          </a:p>
          <a:p>
            <a:pPr lvl="1"/>
            <a:r>
              <a:rPr lang="en-US" sz="1800" dirty="0"/>
              <a:t>How can we help consumers seeking to purchase a vehicle make a more informed choice?</a:t>
            </a:r>
          </a:p>
          <a:p>
            <a:pPr lvl="1"/>
            <a:r>
              <a:rPr lang="en-US" sz="1800" dirty="0"/>
              <a:t>How can we speed up the car buying process?</a:t>
            </a:r>
          </a:p>
          <a:p>
            <a:pPr lvl="1"/>
            <a:r>
              <a:rPr lang="en-US" sz="1800" dirty="0"/>
              <a:t>How can we allow the sales team to sell more vehicles?</a:t>
            </a:r>
          </a:p>
        </p:txBody>
      </p:sp>
    </p:spTree>
    <p:extLst>
      <p:ext uri="{BB962C8B-B14F-4D97-AF65-F5344CB8AC3E}">
        <p14:creationId xmlns:p14="http://schemas.microsoft.com/office/powerpoint/2010/main" val="338847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67E2-327E-46F8-B60B-BCA13CDC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4291-013F-4030-8747-CA5BD39B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Our application allows:</a:t>
            </a:r>
          </a:p>
          <a:p>
            <a:pPr lvl="1"/>
            <a:r>
              <a:rPr lang="en-US" sz="1800" dirty="0"/>
              <a:t>Customers to choose between a number of different vehicles, based on the relative importance specific criteria within their price range</a:t>
            </a:r>
          </a:p>
          <a:p>
            <a:pPr lvl="1"/>
            <a:r>
              <a:rPr lang="en-US" sz="1800" dirty="0"/>
              <a:t>The sales staff to spend more productive, quality time helping customers</a:t>
            </a:r>
          </a:p>
          <a:p>
            <a:pPr lvl="1"/>
            <a:r>
              <a:rPr lang="en-US" sz="1800" dirty="0"/>
              <a:t>The elimination of information asymmetry </a:t>
            </a:r>
          </a:p>
          <a:p>
            <a:pPr lvl="2"/>
            <a:r>
              <a:rPr lang="en-US" sz="1600" dirty="0"/>
              <a:t>Saves time if customers have an idea of what they want ahead of time</a:t>
            </a:r>
          </a:p>
          <a:p>
            <a:pPr lvl="2"/>
            <a:r>
              <a:rPr lang="en-US" sz="1600" dirty="0"/>
              <a:t>Puts customers at ease</a:t>
            </a:r>
          </a:p>
          <a:p>
            <a:pPr lvl="2"/>
            <a:r>
              <a:rPr lang="en-US" sz="1600" dirty="0"/>
              <a:t>Creates trusting environment conducive to making costly purchase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9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CDAF-A62A-4E4C-9E5D-A92BCE31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42" y="588038"/>
            <a:ext cx="9812971" cy="1478570"/>
          </a:xfrm>
        </p:spPr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F3CD-FD1F-42A4-994D-A7961B43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42" y="1719775"/>
            <a:ext cx="9324978" cy="4160521"/>
          </a:xfrm>
        </p:spPr>
        <p:txBody>
          <a:bodyPr>
            <a:normAutofit/>
          </a:bodyPr>
          <a:lstStyle/>
          <a:p>
            <a:r>
              <a:rPr lang="en-US" sz="2400" dirty="0"/>
              <a:t>Consumers who are looking to purchase a vehicle, based on their specific personal preferences such as:</a:t>
            </a:r>
          </a:p>
          <a:p>
            <a:pPr lvl="2"/>
            <a:r>
              <a:rPr lang="en-US" sz="1800" dirty="0"/>
              <a:t>Cost</a:t>
            </a:r>
          </a:p>
          <a:p>
            <a:pPr lvl="2"/>
            <a:r>
              <a:rPr lang="en-US" sz="1800" dirty="0"/>
              <a:t>Comfort </a:t>
            </a:r>
          </a:p>
          <a:p>
            <a:pPr lvl="2"/>
            <a:r>
              <a:rPr lang="en-US" sz="1800" dirty="0"/>
              <a:t>Durability </a:t>
            </a:r>
          </a:p>
          <a:p>
            <a:pPr lvl="2"/>
            <a:r>
              <a:rPr lang="en-US" sz="1800" dirty="0"/>
              <a:t>Fuel Efficiency </a:t>
            </a:r>
          </a:p>
          <a:p>
            <a:pPr lvl="2"/>
            <a:r>
              <a:rPr lang="en-US" sz="1800" dirty="0"/>
              <a:t>Safety</a:t>
            </a:r>
          </a:p>
          <a:p>
            <a:r>
              <a:rPr lang="en-US" sz="2400" dirty="0"/>
              <a:t>Managers</a:t>
            </a:r>
          </a:p>
          <a:p>
            <a:pPr lvl="2"/>
            <a:r>
              <a:rPr lang="en-US" sz="1800" dirty="0"/>
              <a:t>Update inventory data</a:t>
            </a:r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6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2C58-F586-4535-AB0A-9EA230AA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CE06-0479-4ED2-84AA-68B33D01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240"/>
            <a:ext cx="9624906" cy="53441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data required for the system is:</a:t>
            </a:r>
          </a:p>
          <a:p>
            <a:pPr lvl="1"/>
            <a:r>
              <a:rPr lang="en-US" sz="2000" dirty="0"/>
              <a:t>Current available vehicles in car lot</a:t>
            </a:r>
          </a:p>
          <a:p>
            <a:pPr lvl="3"/>
            <a:r>
              <a:rPr lang="en-US" sz="1800" dirty="0"/>
              <a:t>Model</a:t>
            </a:r>
          </a:p>
          <a:p>
            <a:pPr lvl="3"/>
            <a:r>
              <a:rPr lang="en-US" sz="1800" dirty="0"/>
              <a:t>Cost</a:t>
            </a:r>
          </a:p>
          <a:p>
            <a:pPr lvl="3"/>
            <a:r>
              <a:rPr lang="en-US" sz="1800" dirty="0"/>
              <a:t>Comfort</a:t>
            </a:r>
          </a:p>
          <a:p>
            <a:pPr lvl="4"/>
            <a:r>
              <a:rPr lang="en-US" sz="1800" dirty="0"/>
              <a:t>Cushioning, Ergonomics, Temperature, Noise, Storage</a:t>
            </a:r>
          </a:p>
          <a:p>
            <a:pPr lvl="3"/>
            <a:r>
              <a:rPr lang="en-US" sz="1800" dirty="0"/>
              <a:t>Durability</a:t>
            </a:r>
          </a:p>
          <a:p>
            <a:pPr lvl="4"/>
            <a:r>
              <a:rPr lang="en-US" sz="1800" dirty="0"/>
              <a:t>Steering, Off-road, Weathering, Vibration Testing, Vehicle Life</a:t>
            </a:r>
          </a:p>
          <a:p>
            <a:pPr lvl="3"/>
            <a:r>
              <a:rPr lang="en-US" sz="1800" dirty="0"/>
              <a:t>Fuel Efficiency</a:t>
            </a:r>
          </a:p>
          <a:p>
            <a:pPr lvl="4"/>
            <a:r>
              <a:rPr lang="en-US" sz="1800" dirty="0"/>
              <a:t>Highway, City</a:t>
            </a:r>
          </a:p>
          <a:p>
            <a:pPr lvl="3"/>
            <a:r>
              <a:rPr lang="en-US" sz="1800" dirty="0"/>
              <a:t>Safety</a:t>
            </a:r>
          </a:p>
          <a:p>
            <a:pPr lvl="4"/>
            <a:r>
              <a:rPr lang="en-US" sz="1800" dirty="0"/>
              <a:t>Steering, Braking, Airbags, Drive Assist, Weight</a:t>
            </a:r>
          </a:p>
          <a:p>
            <a:r>
              <a:rPr lang="en-US" sz="2400" dirty="0"/>
              <a:t>Managers can update the database of currently available cars as inventory fluctuates and cars are sold</a:t>
            </a:r>
          </a:p>
        </p:txBody>
      </p:sp>
    </p:spTree>
    <p:extLst>
      <p:ext uri="{BB962C8B-B14F-4D97-AF65-F5344CB8AC3E}">
        <p14:creationId xmlns:p14="http://schemas.microsoft.com/office/powerpoint/2010/main" val="134203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72BB-06B2-4490-A68E-73904FE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27C9-3B62-4630-BE46-55061651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73066" cy="3880773"/>
          </a:xfrm>
        </p:spPr>
        <p:txBody>
          <a:bodyPr>
            <a:normAutofit/>
          </a:bodyPr>
          <a:lstStyle/>
          <a:p>
            <a:r>
              <a:rPr lang="en-US" sz="2000" dirty="0"/>
              <a:t>Decision Maker: Customer</a:t>
            </a:r>
          </a:p>
          <a:p>
            <a:r>
              <a:rPr lang="en-US" sz="2000" dirty="0"/>
              <a:t>Decision Model: Consumer Choice </a:t>
            </a:r>
          </a:p>
          <a:p>
            <a:pPr lvl="1"/>
            <a:r>
              <a:rPr lang="en-US" sz="1800" dirty="0"/>
              <a:t>The user chooses their desired price range</a:t>
            </a:r>
          </a:p>
          <a:p>
            <a:pPr lvl="2"/>
            <a:r>
              <a:rPr lang="en-US" sz="1600" dirty="0"/>
              <a:t>The application only looks at vehicles in the user’s price range</a:t>
            </a:r>
          </a:p>
          <a:p>
            <a:pPr lvl="1"/>
            <a:r>
              <a:rPr lang="en-US" sz="1800" dirty="0"/>
              <a:t>The user then assigns the relative importance of each specific attribute</a:t>
            </a:r>
          </a:p>
          <a:p>
            <a:pPr lvl="2"/>
            <a:r>
              <a:rPr lang="en-US" sz="1600" dirty="0"/>
              <a:t>The application assigns weights to each attribute </a:t>
            </a:r>
          </a:p>
          <a:p>
            <a:pPr lvl="2"/>
            <a:r>
              <a:rPr lang="en-US" sz="1600" dirty="0"/>
              <a:t>The application finds a solution that minimizes the deviation from the user’s assigned weights</a:t>
            </a:r>
          </a:p>
          <a:p>
            <a:pPr lvl="1"/>
            <a:r>
              <a:rPr lang="en-US" sz="1800" dirty="0"/>
              <a:t>The application displays the chosen vehicle</a:t>
            </a:r>
          </a:p>
          <a:p>
            <a:pPr lvl="2"/>
            <a:r>
              <a:rPr lang="en-US" sz="1600" dirty="0"/>
              <a:t>The optimal solution </a:t>
            </a:r>
          </a:p>
        </p:txBody>
      </p:sp>
    </p:spTree>
    <p:extLst>
      <p:ext uri="{BB962C8B-B14F-4D97-AF65-F5344CB8AC3E}">
        <p14:creationId xmlns:p14="http://schemas.microsoft.com/office/powerpoint/2010/main" val="233889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14BD-48CD-49C8-AECB-C371E934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8602-1454-414F-9FC7-80EB9B39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Option to store user preferences in database</a:t>
            </a:r>
          </a:p>
          <a:p>
            <a:pPr lvl="1"/>
            <a:r>
              <a:rPr lang="en-US" sz="1800" dirty="0"/>
              <a:t>Insight on gauging consumer demand</a:t>
            </a:r>
          </a:p>
          <a:p>
            <a:pPr lvl="1"/>
            <a:r>
              <a:rPr lang="en-US" sz="1800" dirty="0"/>
              <a:t>Opportunity to help with ordering inventory </a:t>
            </a:r>
          </a:p>
          <a:p>
            <a:r>
              <a:rPr lang="en-US" sz="2400" dirty="0"/>
              <a:t>System to alert users when inventory that meets their preferred criteria is added to the database</a:t>
            </a:r>
          </a:p>
          <a:p>
            <a:pPr lvl="1"/>
            <a:r>
              <a:rPr lang="en-US" sz="1800" dirty="0"/>
              <a:t>Continue relationship with the customer</a:t>
            </a:r>
          </a:p>
          <a:p>
            <a:pPr lvl="1"/>
            <a:r>
              <a:rPr lang="en-US" sz="1800" dirty="0"/>
              <a:t>Gives customer a reason to return to the car lot</a:t>
            </a:r>
          </a:p>
        </p:txBody>
      </p:sp>
    </p:spTree>
    <p:extLst>
      <p:ext uri="{BB962C8B-B14F-4D97-AF65-F5344CB8AC3E}">
        <p14:creationId xmlns:p14="http://schemas.microsoft.com/office/powerpoint/2010/main" val="150985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21BD-D274-4875-80A9-800A8F07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688619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377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Team 4  Consumer Choice Problem</vt:lpstr>
      <vt:lpstr>Our Problem</vt:lpstr>
      <vt:lpstr>Service</vt:lpstr>
      <vt:lpstr>Users</vt:lpstr>
      <vt:lpstr>Data Required</vt:lpstr>
      <vt:lpstr>How it Works</vt:lpstr>
      <vt:lpstr>Opportunities for Future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4: Consumer Choice Problem</dc:title>
  <dc:creator>Dryden, Rebecca</dc:creator>
  <cp:lastModifiedBy>Dryden, Rebecca</cp:lastModifiedBy>
  <cp:revision>20</cp:revision>
  <dcterms:created xsi:type="dcterms:W3CDTF">2019-05-06T18:54:41Z</dcterms:created>
  <dcterms:modified xsi:type="dcterms:W3CDTF">2019-05-06T22:21:47Z</dcterms:modified>
</cp:coreProperties>
</file>