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4" r:id="rId8"/>
    <p:sldId id="263" r:id="rId9"/>
    <p:sldId id="268" r:id="rId10"/>
    <p:sldId id="269" r:id="rId11"/>
    <p:sldId id="262" r:id="rId12"/>
    <p:sldId id="267" r:id="rId13"/>
    <p:sldId id="265" r:id="rId14"/>
    <p:sldId id="266" r:id="rId15"/>
  </p:sldIdLst>
  <p:sldSz cx="18288000" cy="10287000"/>
  <p:notesSz cx="6858000" cy="9144000"/>
  <p:embeddedFontLst>
    <p:embeddedFont>
      <p:font typeface="Playfair Display" panose="00000500000000000000" pitchFamily="2" charset="0"/>
      <p:regular r:id="rId16"/>
      <p:bold r:id="rId17"/>
      <p:italic r:id="rId18"/>
      <p:boldItalic r:id="rId19"/>
    </p:embeddedFont>
    <p:embeddedFont>
      <p:font typeface="Playfair Display Bold" panose="00000800000000000000" charset="0"/>
      <p:regular r:id="rId20"/>
    </p:embeddedFont>
    <p:embeddedFont>
      <p:font typeface="Skiff" panose="020B0604020202020204" charset="0"/>
      <p:regular r:id="rId21"/>
    </p:embeddedFont>
    <p:embeddedFont>
      <p:font typeface="Skiff Medium"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0DCAE9-089E-4EA7-BA07-0B5E281FD948}" v="1" dt="2024-05-30T07:54:40.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30"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ura Izhato" userId="ffa8a10d46a39a5b" providerId="LiveId" clId="{4A0DCAE9-089E-4EA7-BA07-0B5E281FD948}"/>
    <pc:docChg chg="modSld">
      <pc:chgData name="Satura Izhato" userId="ffa8a10d46a39a5b" providerId="LiveId" clId="{4A0DCAE9-089E-4EA7-BA07-0B5E281FD948}" dt="2024-05-30T08:21:35.327" v="28" actId="22"/>
      <pc:docMkLst>
        <pc:docMk/>
      </pc:docMkLst>
      <pc:sldChg chg="addSp modSp mod">
        <pc:chgData name="Satura Izhato" userId="ffa8a10d46a39a5b" providerId="LiveId" clId="{4A0DCAE9-089E-4EA7-BA07-0B5E281FD948}" dt="2024-05-30T08:21:35.327" v="28" actId="22"/>
        <pc:sldMkLst>
          <pc:docMk/>
          <pc:sldMk cId="0" sldId="257"/>
        </pc:sldMkLst>
        <pc:spChg chg="mod">
          <ac:chgData name="Satura Izhato" userId="ffa8a10d46a39a5b" providerId="LiveId" clId="{4A0DCAE9-089E-4EA7-BA07-0B5E281FD948}" dt="2024-05-30T07:54:40.411" v="27" actId="14826"/>
          <ac:spMkLst>
            <pc:docMk/>
            <pc:sldMk cId="0" sldId="257"/>
            <ac:spMk id="45" creationId="{00000000-0000-0000-0000-000000000000}"/>
          </ac:spMkLst>
        </pc:spChg>
        <pc:spChg chg="mod">
          <ac:chgData name="Satura Izhato" userId="ffa8a10d46a39a5b" providerId="LiveId" clId="{4A0DCAE9-089E-4EA7-BA07-0B5E281FD948}" dt="2024-05-30T07:51:12.044" v="26" actId="20577"/>
          <ac:spMkLst>
            <pc:docMk/>
            <pc:sldMk cId="0" sldId="257"/>
            <ac:spMk id="63" creationId="{00000000-0000-0000-0000-000000000000}"/>
          </ac:spMkLst>
        </pc:spChg>
        <pc:spChg chg="mod">
          <ac:chgData name="Satura Izhato" userId="ffa8a10d46a39a5b" providerId="LiveId" clId="{4A0DCAE9-089E-4EA7-BA07-0B5E281FD948}" dt="2024-05-30T07:51:01.347" v="23" actId="20577"/>
          <ac:spMkLst>
            <pc:docMk/>
            <pc:sldMk cId="0" sldId="257"/>
            <ac:spMk id="67" creationId="{00000000-0000-0000-0000-000000000000}"/>
          </ac:spMkLst>
        </pc:spChg>
        <pc:picChg chg="add">
          <ac:chgData name="Satura Izhato" userId="ffa8a10d46a39a5b" providerId="LiveId" clId="{4A0DCAE9-089E-4EA7-BA07-0B5E281FD948}" dt="2024-05-30T08:21:35.327" v="28" actId="22"/>
          <ac:picMkLst>
            <pc:docMk/>
            <pc:sldMk cId="0" sldId="257"/>
            <ac:picMk id="72" creationId="{789E190D-B497-B17D-58E6-E6621AD9A44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7.jpeg"/><Relationship Id="rId7" Type="http://schemas.openxmlformats.org/officeDocument/2006/relationships/image" Target="../media/image3.sv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9.jpg"/><Relationship Id="rId10" Type="http://schemas.openxmlformats.org/officeDocument/2006/relationships/image" Target="../media/image12.png"/><Relationship Id="rId4" Type="http://schemas.openxmlformats.org/officeDocument/2006/relationships/image" Target="../media/image8.jpg"/><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dirty="0"/>
          </a:p>
        </p:txBody>
      </p:sp>
      <p:sp>
        <p:nvSpPr>
          <p:cNvPr id="3" name="Freeform 3"/>
          <p:cNvSpPr/>
          <p:nvPr/>
        </p:nvSpPr>
        <p:spPr>
          <a:xfrm>
            <a:off x="16604170" y="5143500"/>
            <a:ext cx="406672" cy="1928187"/>
          </a:xfrm>
          <a:custGeom>
            <a:avLst/>
            <a:gdLst/>
            <a:ahLst/>
            <a:cxnLst/>
            <a:rect l="l" t="t" r="r" b="b"/>
            <a:pathLst>
              <a:path w="406672" h="1928187">
                <a:moveTo>
                  <a:pt x="0" y="0"/>
                </a:moveTo>
                <a:lnTo>
                  <a:pt x="406673" y="0"/>
                </a:lnTo>
                <a:lnTo>
                  <a:pt x="406673" y="1928187"/>
                </a:lnTo>
                <a:lnTo>
                  <a:pt x="0" y="19281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086100" y="1609501"/>
            <a:ext cx="895000" cy="895000"/>
          </a:xfrm>
          <a:custGeom>
            <a:avLst/>
            <a:gdLst/>
            <a:ahLst/>
            <a:cxnLst/>
            <a:rect l="l" t="t" r="r" b="b"/>
            <a:pathLst>
              <a:path w="895000" h="895000">
                <a:moveTo>
                  <a:pt x="0" y="0"/>
                </a:moveTo>
                <a:lnTo>
                  <a:pt x="895000" y="0"/>
                </a:lnTo>
                <a:lnTo>
                  <a:pt x="895000" y="895000"/>
                </a:lnTo>
                <a:lnTo>
                  <a:pt x="0" y="8950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flipV="1">
            <a:off x="10054065" y="574406"/>
            <a:ext cx="12768073" cy="0"/>
          </a:xfrm>
          <a:prstGeom prst="line">
            <a:avLst/>
          </a:prstGeom>
          <a:ln w="19050" cap="rnd">
            <a:solidFill>
              <a:srgbClr val="404040"/>
            </a:solidFill>
            <a:prstDash val="solid"/>
            <a:headEnd type="none" w="sm" len="sm"/>
            <a:tailEnd type="none" w="sm" len="sm"/>
          </a:ln>
        </p:spPr>
      </p:sp>
      <p:sp>
        <p:nvSpPr>
          <p:cNvPr id="6" name="Freeform 6"/>
          <p:cNvSpPr/>
          <p:nvPr/>
        </p:nvSpPr>
        <p:spPr>
          <a:xfrm>
            <a:off x="15601702" y="7600702"/>
            <a:ext cx="1657598" cy="1657598"/>
          </a:xfrm>
          <a:custGeom>
            <a:avLst/>
            <a:gdLst/>
            <a:ahLst/>
            <a:cxnLst/>
            <a:rect l="l" t="t" r="r" b="b"/>
            <a:pathLst>
              <a:path w="1657598" h="1657598">
                <a:moveTo>
                  <a:pt x="0" y="0"/>
                </a:moveTo>
                <a:lnTo>
                  <a:pt x="1657598" y="0"/>
                </a:lnTo>
                <a:lnTo>
                  <a:pt x="1657598" y="1657598"/>
                </a:lnTo>
                <a:lnTo>
                  <a:pt x="0" y="1657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990601" y="532589"/>
            <a:ext cx="9063464" cy="1782539"/>
          </a:xfrm>
          <a:prstGeom prst="rect">
            <a:avLst/>
          </a:prstGeom>
        </p:spPr>
        <p:txBody>
          <a:bodyPr wrap="square" lIns="0" tIns="0" rIns="0" bIns="0" rtlCol="0" anchor="t">
            <a:spAutoFit/>
          </a:bodyPr>
          <a:lstStyle/>
          <a:p>
            <a:pPr marL="0" lvl="0" indent="0" algn="l">
              <a:lnSpc>
                <a:spcPts val="13860"/>
              </a:lnSpc>
              <a:spcBef>
                <a:spcPct val="0"/>
              </a:spcBef>
            </a:pPr>
            <a:r>
              <a:rPr lang="id-ID" sz="14000" dirty="0">
                <a:solidFill>
                  <a:srgbClr val="404040"/>
                </a:solidFill>
                <a:latin typeface="Skiff Medium"/>
              </a:rPr>
              <a:t>Registrasi</a:t>
            </a:r>
            <a:endParaRPr lang="en-US" sz="14000" dirty="0">
              <a:solidFill>
                <a:srgbClr val="404040"/>
              </a:solidFill>
              <a:latin typeface="Skiff Medium"/>
            </a:endParaRPr>
          </a:p>
        </p:txBody>
      </p:sp>
      <p:sp>
        <p:nvSpPr>
          <p:cNvPr id="11" name="TextBox 11"/>
          <p:cNvSpPr txBox="1"/>
          <p:nvPr/>
        </p:nvSpPr>
        <p:spPr>
          <a:xfrm>
            <a:off x="1535994" y="6750665"/>
            <a:ext cx="2852462" cy="553212"/>
          </a:xfrm>
          <a:prstGeom prst="rect">
            <a:avLst/>
          </a:prstGeom>
        </p:spPr>
        <p:txBody>
          <a:bodyPr lIns="0" tIns="0" rIns="0" bIns="0" rtlCol="0" anchor="t">
            <a:spAutoFit/>
          </a:bodyPr>
          <a:lstStyle/>
          <a:p>
            <a:pPr marL="0" lvl="1" indent="0" algn="ctr">
              <a:lnSpc>
                <a:spcPts val="4823"/>
              </a:lnSpc>
              <a:spcBef>
                <a:spcPct val="0"/>
              </a:spcBef>
            </a:pPr>
            <a:r>
              <a:rPr lang="en-US" sz="2400">
                <a:solidFill>
                  <a:srgbClr val="F7F3EA"/>
                </a:solidFill>
                <a:latin typeface="Playfair Display Bold"/>
              </a:rPr>
              <a:t>Evaluating</a:t>
            </a:r>
          </a:p>
        </p:txBody>
      </p:sp>
      <p:pic>
        <p:nvPicPr>
          <p:cNvPr id="9" name="Picture 8">
            <a:extLst>
              <a:ext uri="{FF2B5EF4-FFF2-40B4-BE49-F238E27FC236}">
                <a16:creationId xmlns:a16="http://schemas.microsoft.com/office/drawing/2014/main" id="{0988671E-E31F-172C-D1B8-55CBBFC631CF}"/>
              </a:ext>
            </a:extLst>
          </p:cNvPr>
          <p:cNvPicPr>
            <a:picLocks noChangeAspect="1"/>
          </p:cNvPicPr>
          <p:nvPr/>
        </p:nvPicPr>
        <p:blipFill rotWithShape="1">
          <a:blip r:embed="rId4">
            <a:extLst>
              <a:ext uri="{28A0092B-C50C-407E-A947-70E740481C1C}">
                <a14:useLocalDpi xmlns:a14="http://schemas.microsoft.com/office/drawing/2010/main" val="0"/>
              </a:ext>
            </a:extLst>
          </a:blip>
          <a:srcRect t="4689" b="6781"/>
          <a:stretch/>
        </p:blipFill>
        <p:spPr>
          <a:xfrm>
            <a:off x="1905000" y="2592565"/>
            <a:ext cx="13012966" cy="6476997"/>
          </a:xfrm>
          <a:prstGeom prst="rect">
            <a:avLst/>
          </a:prstGeom>
        </p:spPr>
      </p:pic>
    </p:spTree>
    <p:extLst>
      <p:ext uri="{BB962C8B-B14F-4D97-AF65-F5344CB8AC3E}">
        <p14:creationId xmlns:p14="http://schemas.microsoft.com/office/powerpoint/2010/main" val="389394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3EA"/>
        </a:solidFill>
        <a:effectLst/>
      </p:bgPr>
    </p:bg>
    <p:spTree>
      <p:nvGrpSpPr>
        <p:cNvPr id="1" name=""/>
        <p:cNvGrpSpPr/>
        <p:nvPr/>
      </p:nvGrpSpPr>
      <p:grpSpPr>
        <a:xfrm>
          <a:off x="0" y="0"/>
          <a:ext cx="0" cy="0"/>
          <a:chOff x="0" y="0"/>
          <a:chExt cx="0" cy="0"/>
        </a:xfrm>
      </p:grpSpPr>
      <p:grpSp>
        <p:nvGrpSpPr>
          <p:cNvPr id="2" name="Group 2"/>
          <p:cNvGrpSpPr/>
          <p:nvPr/>
        </p:nvGrpSpPr>
        <p:grpSpPr>
          <a:xfrm>
            <a:off x="1338146" y="4579082"/>
            <a:ext cx="5143500" cy="675964"/>
            <a:chOff x="0" y="0"/>
            <a:chExt cx="1018482" cy="178032"/>
          </a:xfrm>
        </p:grpSpPr>
        <p:sp>
          <p:nvSpPr>
            <p:cNvPr id="3" name="Freeform 3"/>
            <p:cNvSpPr/>
            <p:nvPr/>
          </p:nvSpPr>
          <p:spPr>
            <a:xfrm>
              <a:off x="0" y="0"/>
              <a:ext cx="1018482" cy="178032"/>
            </a:xfrm>
            <a:custGeom>
              <a:avLst/>
              <a:gdLst/>
              <a:ahLst/>
              <a:cxnLst/>
              <a:rect l="l" t="t" r="r" b="b"/>
              <a:pathLst>
                <a:path w="1018482" h="178032">
                  <a:moveTo>
                    <a:pt x="0" y="0"/>
                  </a:moveTo>
                  <a:lnTo>
                    <a:pt x="1018482" y="0"/>
                  </a:lnTo>
                  <a:lnTo>
                    <a:pt x="1018482" y="178032"/>
                  </a:lnTo>
                  <a:lnTo>
                    <a:pt x="0" y="178032"/>
                  </a:lnTo>
                  <a:close/>
                </a:path>
              </a:pathLst>
            </a:custGeom>
            <a:solidFill>
              <a:srgbClr val="404040"/>
            </a:solidFill>
          </p:spPr>
          <p:txBody>
            <a:bodyPr/>
            <a:lstStyle/>
            <a:p>
              <a:endParaRPr lang="en-US" sz="2800" dirty="0"/>
            </a:p>
          </p:txBody>
        </p:sp>
        <p:sp>
          <p:nvSpPr>
            <p:cNvPr id="4" name="TextBox 4"/>
            <p:cNvSpPr txBox="1"/>
            <p:nvPr/>
          </p:nvSpPr>
          <p:spPr>
            <a:xfrm>
              <a:off x="0" y="-38100"/>
              <a:ext cx="1018482" cy="216132"/>
            </a:xfrm>
            <a:prstGeom prst="rect">
              <a:avLst/>
            </a:prstGeom>
          </p:spPr>
          <p:txBody>
            <a:bodyPr lIns="50800" tIns="50800" rIns="50800" bIns="50800" rtlCol="0" anchor="ctr"/>
            <a:lstStyle/>
            <a:p>
              <a:pPr algn="r">
                <a:lnSpc>
                  <a:spcPts val="2659"/>
                </a:lnSpc>
              </a:pPr>
              <a:endParaRPr sz="2800"/>
            </a:p>
          </p:txBody>
        </p:sp>
      </p:grpSp>
      <p:sp>
        <p:nvSpPr>
          <p:cNvPr id="5" name="AutoShape 5"/>
          <p:cNvSpPr/>
          <p:nvPr/>
        </p:nvSpPr>
        <p:spPr>
          <a:xfrm flipV="1">
            <a:off x="10054065" y="574406"/>
            <a:ext cx="12768073" cy="0"/>
          </a:xfrm>
          <a:prstGeom prst="line">
            <a:avLst/>
          </a:prstGeom>
          <a:ln w="19050" cap="rnd">
            <a:solidFill>
              <a:srgbClr val="404040"/>
            </a:solidFill>
            <a:prstDash val="solid"/>
            <a:headEnd type="none" w="sm" len="sm"/>
            <a:tailEnd type="none" w="sm" len="sm"/>
          </a:ln>
        </p:spPr>
      </p:sp>
      <p:sp>
        <p:nvSpPr>
          <p:cNvPr id="6" name="Freeform 6"/>
          <p:cNvSpPr/>
          <p:nvPr/>
        </p:nvSpPr>
        <p:spPr>
          <a:xfrm>
            <a:off x="16764000" y="8695021"/>
            <a:ext cx="895000" cy="895000"/>
          </a:xfrm>
          <a:custGeom>
            <a:avLst/>
            <a:gdLst/>
            <a:ahLst/>
            <a:cxnLst/>
            <a:rect l="l" t="t" r="r" b="b"/>
            <a:pathLst>
              <a:path w="895000" h="895000">
                <a:moveTo>
                  <a:pt x="0" y="0"/>
                </a:moveTo>
                <a:lnTo>
                  <a:pt x="895000" y="0"/>
                </a:lnTo>
                <a:lnTo>
                  <a:pt x="895000" y="895000"/>
                </a:lnTo>
                <a:lnTo>
                  <a:pt x="0" y="89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371600" y="5448300"/>
            <a:ext cx="12005304" cy="3005053"/>
          </a:xfrm>
          <a:prstGeom prst="rect">
            <a:avLst/>
          </a:prstGeom>
        </p:spPr>
        <p:txBody>
          <a:bodyPr wrap="square" lIns="0" tIns="0" rIns="0" bIns="0" rtlCol="0" anchor="t">
            <a:spAutoFit/>
          </a:bodyPr>
          <a:lstStyle/>
          <a:p>
            <a:pPr algn="l">
              <a:lnSpc>
                <a:spcPts val="4823"/>
              </a:lnSpc>
              <a:spcBef>
                <a:spcPct val="0"/>
              </a:spcBef>
            </a:pPr>
            <a:r>
              <a:rPr lang="id-ID" sz="2800" dirty="0">
                <a:solidFill>
                  <a:srgbClr val="404040"/>
                </a:solidFill>
                <a:latin typeface="Playfair Display"/>
              </a:rPr>
              <a:t>Untuk pengembangan selanjutnya kami ingin mengmbangkan tampilan pada Welcomepage dan dashboard, kami juga ingin mengembangkan metode pembayaranya dengan menggunakan midtrans krena untuk saat ini pada tahapan pembayaran masih menggunakan metode manual yaitu barkode</a:t>
            </a:r>
            <a:endParaRPr lang="en-US" sz="2800" dirty="0">
              <a:solidFill>
                <a:srgbClr val="404040"/>
              </a:solidFill>
              <a:latin typeface="Playfair Display"/>
            </a:endParaRPr>
          </a:p>
        </p:txBody>
      </p:sp>
      <p:sp>
        <p:nvSpPr>
          <p:cNvPr id="10" name="TextBox 10"/>
          <p:cNvSpPr txBox="1"/>
          <p:nvPr/>
        </p:nvSpPr>
        <p:spPr>
          <a:xfrm>
            <a:off x="1334429" y="4521334"/>
            <a:ext cx="5143500" cy="542841"/>
          </a:xfrm>
          <a:prstGeom prst="rect">
            <a:avLst/>
          </a:prstGeom>
        </p:spPr>
        <p:txBody>
          <a:bodyPr wrap="square" lIns="0" tIns="0" rIns="0" bIns="0" rtlCol="0" anchor="t">
            <a:spAutoFit/>
          </a:bodyPr>
          <a:lstStyle/>
          <a:p>
            <a:pPr marL="0" lvl="1" indent="0" algn="ctr">
              <a:lnSpc>
                <a:spcPts val="4823"/>
              </a:lnSpc>
              <a:spcBef>
                <a:spcPct val="0"/>
              </a:spcBef>
            </a:pPr>
            <a:r>
              <a:rPr lang="id-ID" sz="2800" dirty="0">
                <a:solidFill>
                  <a:srgbClr val="F7F3EA"/>
                </a:solidFill>
                <a:latin typeface="Playfair Display Bold"/>
              </a:rPr>
              <a:t>Harapan Kedepan</a:t>
            </a:r>
            <a:endParaRPr lang="en-US" sz="2800" dirty="0">
              <a:solidFill>
                <a:srgbClr val="F7F3EA"/>
              </a:solidFill>
              <a:latin typeface="Playfair Display Bold"/>
            </a:endParaRPr>
          </a:p>
        </p:txBody>
      </p:sp>
      <p:sp>
        <p:nvSpPr>
          <p:cNvPr id="15" name="TextBox 14">
            <a:extLst>
              <a:ext uri="{FF2B5EF4-FFF2-40B4-BE49-F238E27FC236}">
                <a16:creationId xmlns:a16="http://schemas.microsoft.com/office/drawing/2014/main" id="{CF7BC726-5855-F139-FA78-2CCBFC80DA2A}"/>
              </a:ext>
            </a:extLst>
          </p:cNvPr>
          <p:cNvSpPr txBox="1"/>
          <p:nvPr/>
        </p:nvSpPr>
        <p:spPr>
          <a:xfrm>
            <a:off x="1356731" y="2723548"/>
            <a:ext cx="13704006" cy="959686"/>
          </a:xfrm>
          <a:prstGeom prst="rect">
            <a:avLst/>
          </a:prstGeom>
          <a:noFill/>
        </p:spPr>
        <p:txBody>
          <a:bodyPr wrap="square">
            <a:spAutoFit/>
          </a:bodyPr>
          <a:lstStyle/>
          <a:p>
            <a:pPr algn="l">
              <a:lnSpc>
                <a:spcPts val="4823"/>
              </a:lnSpc>
            </a:pPr>
            <a:r>
              <a:rPr lang="id-ID" sz="14000" b="1" dirty="0">
                <a:solidFill>
                  <a:srgbClr val="404040"/>
                </a:solidFill>
                <a:latin typeface="Playfair Display"/>
              </a:rPr>
              <a:t>Pengembangan</a:t>
            </a:r>
            <a:endParaRPr lang="en-US" sz="14000" b="1" dirty="0">
              <a:solidFill>
                <a:srgbClr val="404040"/>
              </a:solidFill>
              <a:latin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flipV="1">
            <a:off x="10054065" y="574406"/>
            <a:ext cx="12768073" cy="0"/>
          </a:xfrm>
          <a:prstGeom prst="line">
            <a:avLst/>
          </a:prstGeom>
          <a:ln w="19050" cap="rnd">
            <a:solidFill>
              <a:srgbClr val="404040"/>
            </a:solidFill>
            <a:prstDash val="solid"/>
            <a:headEnd type="none" w="sm" len="sm"/>
            <a:tailEnd type="none" w="sm" len="sm"/>
          </a:ln>
        </p:spPr>
      </p:sp>
      <p:sp>
        <p:nvSpPr>
          <p:cNvPr id="6" name="Freeform 6"/>
          <p:cNvSpPr/>
          <p:nvPr/>
        </p:nvSpPr>
        <p:spPr>
          <a:xfrm>
            <a:off x="551303" y="8962761"/>
            <a:ext cx="954794" cy="895000"/>
          </a:xfrm>
          <a:custGeom>
            <a:avLst/>
            <a:gdLst/>
            <a:ahLst/>
            <a:cxnLst/>
            <a:rect l="l" t="t" r="r" b="b"/>
            <a:pathLst>
              <a:path w="895000" h="895000">
                <a:moveTo>
                  <a:pt x="0" y="0"/>
                </a:moveTo>
                <a:lnTo>
                  <a:pt x="895000" y="0"/>
                </a:lnTo>
                <a:lnTo>
                  <a:pt x="895000" y="895000"/>
                </a:lnTo>
                <a:lnTo>
                  <a:pt x="0" y="89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7" name="Freeform 7"/>
          <p:cNvSpPr/>
          <p:nvPr/>
        </p:nvSpPr>
        <p:spPr>
          <a:xfrm>
            <a:off x="1028700" y="3738906"/>
            <a:ext cx="15723306" cy="5146239"/>
          </a:xfrm>
          <a:custGeom>
            <a:avLst/>
            <a:gdLst/>
            <a:ahLst/>
            <a:cxnLst/>
            <a:rect l="l" t="t" r="r" b="b"/>
            <a:pathLst>
              <a:path w="8192620" h="3048600">
                <a:moveTo>
                  <a:pt x="0" y="0"/>
                </a:moveTo>
                <a:lnTo>
                  <a:pt x="8192620" y="0"/>
                </a:lnTo>
                <a:lnTo>
                  <a:pt x="8192620" y="3048600"/>
                </a:lnTo>
                <a:lnTo>
                  <a:pt x="0" y="3048600"/>
                </a:lnTo>
                <a:lnTo>
                  <a:pt x="0" y="0"/>
                </a:lnTo>
                <a:close/>
              </a:path>
            </a:pathLst>
          </a:custGeom>
          <a:blipFill>
            <a:blip r:embed="rId4"/>
            <a:stretch>
              <a:fillRect/>
            </a:stretch>
          </a:blipFill>
        </p:spPr>
      </p:sp>
      <p:sp>
        <p:nvSpPr>
          <p:cNvPr id="8" name="TextBox 8"/>
          <p:cNvSpPr txBox="1"/>
          <p:nvPr/>
        </p:nvSpPr>
        <p:spPr>
          <a:xfrm>
            <a:off x="1070517" y="1308149"/>
            <a:ext cx="6854283" cy="1849756"/>
          </a:xfrm>
          <a:prstGeom prst="rect">
            <a:avLst/>
          </a:prstGeom>
        </p:spPr>
        <p:txBody>
          <a:bodyPr wrap="square" lIns="0" tIns="0" rIns="0" bIns="0" rtlCol="0" anchor="t">
            <a:spAutoFit/>
          </a:bodyPr>
          <a:lstStyle/>
          <a:p>
            <a:pPr marL="0" lvl="0" indent="0" algn="l">
              <a:lnSpc>
                <a:spcPts val="13860"/>
              </a:lnSpc>
              <a:spcBef>
                <a:spcPct val="0"/>
              </a:spcBef>
            </a:pPr>
            <a:r>
              <a:rPr lang="id-ID" sz="14000" dirty="0">
                <a:solidFill>
                  <a:srgbClr val="404040"/>
                </a:solidFill>
                <a:latin typeface="Skiff Medium"/>
              </a:rPr>
              <a:t>Timeline</a:t>
            </a:r>
            <a:endParaRPr lang="en-US" sz="14000" u="none" strike="noStrike" dirty="0">
              <a:solidFill>
                <a:srgbClr val="404040"/>
              </a:solidFill>
              <a:latin typeface="Skiff Medium"/>
            </a:endParaRPr>
          </a:p>
        </p:txBody>
      </p:sp>
      <p:sp>
        <p:nvSpPr>
          <p:cNvPr id="10" name="TextBox 10"/>
          <p:cNvSpPr txBox="1"/>
          <p:nvPr/>
        </p:nvSpPr>
        <p:spPr>
          <a:xfrm>
            <a:off x="1028700" y="876739"/>
            <a:ext cx="3867050" cy="553212"/>
          </a:xfrm>
          <a:prstGeom prst="rect">
            <a:avLst/>
          </a:prstGeom>
        </p:spPr>
        <p:txBody>
          <a:bodyPr lIns="0" tIns="0" rIns="0" bIns="0" rtlCol="0" anchor="t">
            <a:spAutoFit/>
          </a:bodyPr>
          <a:lstStyle/>
          <a:p>
            <a:pPr marL="0" lvl="1" indent="0" algn="ctr">
              <a:lnSpc>
                <a:spcPts val="4823"/>
              </a:lnSpc>
              <a:spcBef>
                <a:spcPct val="0"/>
              </a:spcBef>
            </a:pPr>
            <a:r>
              <a:rPr lang="en-US" sz="2400">
                <a:solidFill>
                  <a:srgbClr val="F7F3EA"/>
                </a:solidFill>
                <a:latin typeface="Playfair Display Bold"/>
              </a:rPr>
              <a:t>Metode dan Langkah</a:t>
            </a:r>
          </a:p>
        </p:txBody>
      </p:sp>
      <p:sp>
        <p:nvSpPr>
          <p:cNvPr id="12" name="TextBox 12"/>
          <p:cNvSpPr txBox="1"/>
          <p:nvPr/>
        </p:nvSpPr>
        <p:spPr>
          <a:xfrm>
            <a:off x="1535994" y="6750665"/>
            <a:ext cx="2852462" cy="553212"/>
          </a:xfrm>
          <a:prstGeom prst="rect">
            <a:avLst/>
          </a:prstGeom>
        </p:spPr>
        <p:txBody>
          <a:bodyPr lIns="0" tIns="0" rIns="0" bIns="0" rtlCol="0" anchor="t">
            <a:spAutoFit/>
          </a:bodyPr>
          <a:lstStyle/>
          <a:p>
            <a:pPr marL="0" lvl="1" indent="0" algn="ctr">
              <a:lnSpc>
                <a:spcPts val="4823"/>
              </a:lnSpc>
              <a:spcBef>
                <a:spcPct val="0"/>
              </a:spcBef>
            </a:pPr>
            <a:r>
              <a:rPr lang="en-US" sz="2400">
                <a:solidFill>
                  <a:srgbClr val="F7F3EA"/>
                </a:solidFill>
                <a:latin typeface="Playfair Display Bold"/>
              </a:rPr>
              <a:t>Evaluating</a:t>
            </a:r>
          </a:p>
        </p:txBody>
      </p:sp>
    </p:spTree>
    <p:extLst>
      <p:ext uri="{BB962C8B-B14F-4D97-AF65-F5344CB8AC3E}">
        <p14:creationId xmlns:p14="http://schemas.microsoft.com/office/powerpoint/2010/main" val="247545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3EA"/>
        </a:solidFill>
        <a:effectLst/>
      </p:bgPr>
    </p:bg>
    <p:spTree>
      <p:nvGrpSpPr>
        <p:cNvPr id="1" name=""/>
        <p:cNvGrpSpPr/>
        <p:nvPr/>
      </p:nvGrpSpPr>
      <p:grpSpPr>
        <a:xfrm>
          <a:off x="0" y="0"/>
          <a:ext cx="0" cy="0"/>
          <a:chOff x="0" y="0"/>
          <a:chExt cx="0" cy="0"/>
        </a:xfrm>
      </p:grpSpPr>
      <p:sp>
        <p:nvSpPr>
          <p:cNvPr id="2" name="AutoShape 2"/>
          <p:cNvSpPr/>
          <p:nvPr/>
        </p:nvSpPr>
        <p:spPr>
          <a:xfrm>
            <a:off x="5246816" y="7795374"/>
            <a:ext cx="13041184" cy="0"/>
          </a:xfrm>
          <a:prstGeom prst="line">
            <a:avLst/>
          </a:prstGeom>
          <a:ln w="19050" cap="rnd">
            <a:solidFill>
              <a:srgbClr val="404040"/>
            </a:solidFill>
            <a:prstDash val="solid"/>
            <a:headEnd type="none" w="sm" len="sm"/>
            <a:tailEnd type="none" w="sm" len="sm"/>
          </a:ln>
        </p:spPr>
      </p:sp>
      <p:sp>
        <p:nvSpPr>
          <p:cNvPr id="3" name="TextBox 3"/>
          <p:cNvSpPr txBox="1"/>
          <p:nvPr/>
        </p:nvSpPr>
        <p:spPr>
          <a:xfrm>
            <a:off x="3457135" y="1893361"/>
            <a:ext cx="11373729" cy="1849756"/>
          </a:xfrm>
          <a:prstGeom prst="rect">
            <a:avLst/>
          </a:prstGeom>
        </p:spPr>
        <p:txBody>
          <a:bodyPr lIns="0" tIns="0" rIns="0" bIns="0" rtlCol="0" anchor="t">
            <a:spAutoFit/>
          </a:bodyPr>
          <a:lstStyle/>
          <a:p>
            <a:pPr marL="0" lvl="0" indent="0" algn="ctr">
              <a:lnSpc>
                <a:spcPts val="13860"/>
              </a:lnSpc>
              <a:spcBef>
                <a:spcPct val="0"/>
              </a:spcBef>
            </a:pPr>
            <a:r>
              <a:rPr lang="en-US" sz="14000">
                <a:solidFill>
                  <a:srgbClr val="404040"/>
                </a:solidFill>
                <a:latin typeface="Skiff Medium"/>
              </a:rPr>
              <a:t>PENUTUP</a:t>
            </a:r>
          </a:p>
        </p:txBody>
      </p:sp>
      <p:sp>
        <p:nvSpPr>
          <p:cNvPr id="4" name="TextBox 4"/>
          <p:cNvSpPr txBox="1"/>
          <p:nvPr/>
        </p:nvSpPr>
        <p:spPr>
          <a:xfrm>
            <a:off x="3621522" y="4350796"/>
            <a:ext cx="11044957" cy="2389500"/>
          </a:xfrm>
          <a:prstGeom prst="rect">
            <a:avLst/>
          </a:prstGeom>
        </p:spPr>
        <p:txBody>
          <a:bodyPr lIns="0" tIns="0" rIns="0" bIns="0" rtlCol="0" anchor="t">
            <a:spAutoFit/>
          </a:bodyPr>
          <a:lstStyle/>
          <a:p>
            <a:pPr marL="0" lvl="1" indent="0" algn="ctr">
              <a:lnSpc>
                <a:spcPts val="4823"/>
              </a:lnSpc>
              <a:spcBef>
                <a:spcPct val="0"/>
              </a:spcBef>
            </a:pPr>
            <a:r>
              <a:rPr lang="en-US" sz="3200">
                <a:solidFill>
                  <a:srgbClr val="404040"/>
                </a:solidFill>
                <a:latin typeface="Playfair Display"/>
              </a:rPr>
              <a:t>Terima kasih atas perhatian dan waktu Anda. Semoga informasi yang telah disampaikan bermanfaat. Jika ada pertanyaan, saya dengan senang hati akan menjawabnya. Selamat melanjutkan aktivitas, dan sampai jumpa!</a:t>
            </a:r>
          </a:p>
        </p:txBody>
      </p:sp>
      <p:sp>
        <p:nvSpPr>
          <p:cNvPr id="5" name="Freeform 5"/>
          <p:cNvSpPr/>
          <p:nvPr/>
        </p:nvSpPr>
        <p:spPr>
          <a:xfrm rot="-5400000">
            <a:off x="4382279" y="6831281"/>
            <a:ext cx="406672" cy="1928187"/>
          </a:xfrm>
          <a:custGeom>
            <a:avLst/>
            <a:gdLst/>
            <a:ahLst/>
            <a:cxnLst/>
            <a:rect l="l" t="t" r="r" b="b"/>
            <a:pathLst>
              <a:path w="406672" h="1928187">
                <a:moveTo>
                  <a:pt x="0" y="0"/>
                </a:moveTo>
                <a:lnTo>
                  <a:pt x="406672" y="0"/>
                </a:lnTo>
                <a:lnTo>
                  <a:pt x="406672" y="1928187"/>
                </a:lnTo>
                <a:lnTo>
                  <a:pt x="0" y="19281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389112" y="3646296"/>
            <a:ext cx="895000" cy="895000"/>
          </a:xfrm>
          <a:custGeom>
            <a:avLst/>
            <a:gdLst/>
            <a:ahLst/>
            <a:cxnLst/>
            <a:rect l="l" t="t" r="r" b="b"/>
            <a:pathLst>
              <a:path w="895000" h="895000">
                <a:moveTo>
                  <a:pt x="0" y="0"/>
                </a:moveTo>
                <a:lnTo>
                  <a:pt x="894999" y="0"/>
                </a:lnTo>
                <a:lnTo>
                  <a:pt x="894999" y="895000"/>
                </a:lnTo>
                <a:lnTo>
                  <a:pt x="0" y="89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3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7F3EA">
                <a:alpha val="60000"/>
              </a:srgbClr>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672929" y="2457051"/>
            <a:ext cx="10942141" cy="5163537"/>
          </a:xfrm>
          <a:prstGeom prst="rect">
            <a:avLst/>
          </a:prstGeom>
        </p:spPr>
        <p:txBody>
          <a:bodyPr lIns="0" tIns="0" rIns="0" bIns="0" rtlCol="0" anchor="t">
            <a:spAutoFit/>
          </a:bodyPr>
          <a:lstStyle/>
          <a:p>
            <a:pPr algn="ctr">
              <a:lnSpc>
                <a:spcPts val="19836"/>
              </a:lnSpc>
            </a:pPr>
            <a:r>
              <a:rPr lang="en-US" sz="20037">
                <a:solidFill>
                  <a:srgbClr val="404040"/>
                </a:solidFill>
                <a:latin typeface="Skiff Medium"/>
              </a:rPr>
              <a:t>THANK YOU</a:t>
            </a:r>
          </a:p>
        </p:txBody>
      </p:sp>
      <p:grpSp>
        <p:nvGrpSpPr>
          <p:cNvPr id="6" name="Group 6"/>
          <p:cNvGrpSpPr/>
          <p:nvPr/>
        </p:nvGrpSpPr>
        <p:grpSpPr>
          <a:xfrm>
            <a:off x="1628783" y="7620588"/>
            <a:ext cx="13488684" cy="895000"/>
            <a:chOff x="0" y="0"/>
            <a:chExt cx="17984912" cy="1193333"/>
          </a:xfrm>
        </p:grpSpPr>
        <p:sp>
          <p:nvSpPr>
            <p:cNvPr id="7" name="Freeform 7"/>
            <p:cNvSpPr/>
            <p:nvPr/>
          </p:nvSpPr>
          <p:spPr>
            <a:xfrm>
              <a:off x="0" y="0"/>
              <a:ext cx="1193333" cy="1193333"/>
            </a:xfrm>
            <a:custGeom>
              <a:avLst/>
              <a:gdLst/>
              <a:ahLst/>
              <a:cxnLst/>
              <a:rect l="l" t="t" r="r" b="b"/>
              <a:pathLst>
                <a:path w="1193333" h="1193333">
                  <a:moveTo>
                    <a:pt x="0" y="0"/>
                  </a:moveTo>
                  <a:lnTo>
                    <a:pt x="1193333" y="0"/>
                  </a:lnTo>
                  <a:lnTo>
                    <a:pt x="1193333" y="1193333"/>
                  </a:lnTo>
                  <a:lnTo>
                    <a:pt x="0" y="11933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AutoShape 8"/>
            <p:cNvSpPr/>
            <p:nvPr/>
          </p:nvSpPr>
          <p:spPr>
            <a:xfrm>
              <a:off x="596666" y="596666"/>
              <a:ext cx="17388246" cy="0"/>
            </a:xfrm>
            <a:prstGeom prst="line">
              <a:avLst/>
            </a:prstGeom>
            <a:ln w="25400" cap="rnd">
              <a:solidFill>
                <a:srgbClr val="404040"/>
              </a:solidFill>
              <a:prstDash val="solid"/>
              <a:headEnd type="none" w="sm" len="sm"/>
              <a:tailEnd type="none" w="sm" len="sm"/>
            </a:ln>
          </p:spPr>
        </p:sp>
      </p:grpSp>
      <p:sp>
        <p:nvSpPr>
          <p:cNvPr id="9" name="Freeform 9"/>
          <p:cNvSpPr/>
          <p:nvPr/>
        </p:nvSpPr>
        <p:spPr>
          <a:xfrm rot="-5400000">
            <a:off x="14914131" y="1337071"/>
            <a:ext cx="406672" cy="1928187"/>
          </a:xfrm>
          <a:custGeom>
            <a:avLst/>
            <a:gdLst/>
            <a:ahLst/>
            <a:cxnLst/>
            <a:rect l="l" t="t" r="r" b="b"/>
            <a:pathLst>
              <a:path w="406672" h="1928187">
                <a:moveTo>
                  <a:pt x="0" y="0"/>
                </a:moveTo>
                <a:lnTo>
                  <a:pt x="406672" y="0"/>
                </a:lnTo>
                <a:lnTo>
                  <a:pt x="406672" y="1928187"/>
                </a:lnTo>
                <a:lnTo>
                  <a:pt x="0" y="19281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3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2482906"/>
            <a:chOff x="0" y="0"/>
            <a:chExt cx="4274726" cy="653934"/>
          </a:xfrm>
        </p:grpSpPr>
        <p:sp>
          <p:nvSpPr>
            <p:cNvPr id="3" name="Freeform 3"/>
            <p:cNvSpPr/>
            <p:nvPr/>
          </p:nvSpPr>
          <p:spPr>
            <a:xfrm>
              <a:off x="0" y="0"/>
              <a:ext cx="4274726" cy="653934"/>
            </a:xfrm>
            <a:custGeom>
              <a:avLst/>
              <a:gdLst/>
              <a:ahLst/>
              <a:cxnLst/>
              <a:rect l="l" t="t" r="r" b="b"/>
              <a:pathLst>
                <a:path w="4274726" h="653934">
                  <a:moveTo>
                    <a:pt x="0" y="0"/>
                  </a:moveTo>
                  <a:lnTo>
                    <a:pt x="4274726" y="0"/>
                  </a:lnTo>
                  <a:lnTo>
                    <a:pt x="4274726" y="653934"/>
                  </a:lnTo>
                  <a:lnTo>
                    <a:pt x="0" y="653934"/>
                  </a:lnTo>
                  <a:close/>
                </a:path>
              </a:pathLst>
            </a:custGeom>
            <a:solidFill>
              <a:srgbClr val="F7F3EA">
                <a:alpha val="60000"/>
              </a:srgbClr>
            </a:solidFill>
          </p:spPr>
        </p:sp>
        <p:sp>
          <p:nvSpPr>
            <p:cNvPr id="4" name="TextBox 4"/>
            <p:cNvSpPr txBox="1"/>
            <p:nvPr/>
          </p:nvSpPr>
          <p:spPr>
            <a:xfrm>
              <a:off x="0" y="-38100"/>
              <a:ext cx="4274726" cy="69203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77578" y="1409700"/>
            <a:ext cx="14732843" cy="1849756"/>
          </a:xfrm>
          <a:prstGeom prst="rect">
            <a:avLst/>
          </a:prstGeom>
        </p:spPr>
        <p:txBody>
          <a:bodyPr lIns="0" tIns="0" rIns="0" bIns="0" rtlCol="0" anchor="t">
            <a:spAutoFit/>
          </a:bodyPr>
          <a:lstStyle/>
          <a:p>
            <a:pPr algn="ctr">
              <a:lnSpc>
                <a:spcPts val="13860"/>
              </a:lnSpc>
            </a:pPr>
            <a:r>
              <a:rPr lang="en-US" sz="14000" dirty="0">
                <a:solidFill>
                  <a:srgbClr val="404040"/>
                </a:solidFill>
                <a:latin typeface="Skiff Medium"/>
              </a:rPr>
              <a:t>OUR TEAM</a:t>
            </a:r>
          </a:p>
        </p:txBody>
      </p:sp>
      <p:grpSp>
        <p:nvGrpSpPr>
          <p:cNvPr id="6" name="Group 6"/>
          <p:cNvGrpSpPr/>
          <p:nvPr/>
        </p:nvGrpSpPr>
        <p:grpSpPr>
          <a:xfrm>
            <a:off x="345621" y="3712257"/>
            <a:ext cx="2518759" cy="2862486"/>
            <a:chOff x="0" y="0"/>
            <a:chExt cx="3358345" cy="3816648"/>
          </a:xfrm>
        </p:grpSpPr>
        <p:grpSp>
          <p:nvGrpSpPr>
            <p:cNvPr id="7" name="Group 7"/>
            <p:cNvGrpSpPr>
              <a:grpSpLocks noChangeAspect="1"/>
            </p:cNvGrpSpPr>
            <p:nvPr/>
          </p:nvGrpSpPr>
          <p:grpSpPr>
            <a:xfrm>
              <a:off x="33458" y="0"/>
              <a:ext cx="3291428" cy="3816648"/>
              <a:chOff x="0" y="0"/>
              <a:chExt cx="7548118" cy="8752586"/>
            </a:xfrm>
          </p:grpSpPr>
          <p:sp>
            <p:nvSpPr>
              <p:cNvPr id="8" name="Freeform 8"/>
              <p:cNvSpPr/>
              <p:nvPr/>
            </p:nvSpPr>
            <p:spPr>
              <a:xfrm>
                <a:off x="648843" y="390652"/>
                <a:ext cx="6250432" cy="7971409"/>
              </a:xfrm>
              <a:custGeom>
                <a:avLst/>
                <a:gdLst/>
                <a:ahLst/>
                <a:cxnLst/>
                <a:rect l="l" t="t" r="r" b="b"/>
                <a:pathLst>
                  <a:path w="6250432" h="7971409">
                    <a:moveTo>
                      <a:pt x="0" y="7971409"/>
                    </a:moveTo>
                    <a:lnTo>
                      <a:pt x="0" y="3197733"/>
                    </a:lnTo>
                    <a:cubicBezTo>
                      <a:pt x="11557" y="2327275"/>
                      <a:pt x="381254" y="1508125"/>
                      <a:pt x="1041019" y="891032"/>
                    </a:cubicBezTo>
                    <a:cubicBezTo>
                      <a:pt x="1637538" y="333121"/>
                      <a:pt x="2416556" y="0"/>
                      <a:pt x="3125216" y="0"/>
                    </a:cubicBezTo>
                    <a:cubicBezTo>
                      <a:pt x="3833876" y="0"/>
                      <a:pt x="4612894" y="333121"/>
                      <a:pt x="5209413" y="891032"/>
                    </a:cubicBezTo>
                    <a:cubicBezTo>
                      <a:pt x="5869178" y="1508252"/>
                      <a:pt x="6238875" y="2327275"/>
                      <a:pt x="6250432" y="3197733"/>
                    </a:cubicBezTo>
                    <a:lnTo>
                      <a:pt x="6250432" y="7971409"/>
                    </a:lnTo>
                    <a:lnTo>
                      <a:pt x="0" y="7971409"/>
                    </a:lnTo>
                    <a:close/>
                  </a:path>
                </a:pathLst>
              </a:custGeom>
              <a:blipFill>
                <a:blip r:embed="rId2" cstate="print">
                  <a:extLst>
                    <a:ext uri="{28A0092B-C50C-407E-A947-70E740481C1C}">
                      <a14:useLocalDpi xmlns:a14="http://schemas.microsoft.com/office/drawing/2010/main" val="0"/>
                    </a:ext>
                  </a:extLst>
                </a:blip>
                <a:stretch>
                  <a:fillRect/>
                </a:stretch>
              </a:blipFill>
            </p:spPr>
            <p:txBody>
              <a:bodyPr/>
              <a:lstStyle/>
              <a:p>
                <a:endParaRPr lang="en-ID" dirty="0"/>
              </a:p>
            </p:txBody>
          </p:sp>
          <p:sp>
            <p:nvSpPr>
              <p:cNvPr id="9" name="Freeform 9"/>
              <p:cNvSpPr/>
              <p:nvPr/>
            </p:nvSpPr>
            <p:spPr>
              <a:xfrm>
                <a:off x="20955" y="0"/>
                <a:ext cx="7506082" cy="8752332"/>
              </a:xfrm>
              <a:custGeom>
                <a:avLst/>
                <a:gdLst/>
                <a:ahLst/>
                <a:cxnLst/>
                <a:rect l="l" t="t" r="r" b="b"/>
                <a:pathLst>
                  <a:path w="7506082" h="8752332">
                    <a:moveTo>
                      <a:pt x="5843778" y="1274572"/>
                    </a:moveTo>
                    <a:cubicBezTo>
                      <a:pt x="5245608" y="715010"/>
                      <a:pt x="4464050" y="381000"/>
                      <a:pt x="3753104" y="381000"/>
                    </a:cubicBezTo>
                    <a:cubicBezTo>
                      <a:pt x="3042158" y="381000"/>
                      <a:pt x="2260600" y="715010"/>
                      <a:pt x="1662430" y="1274572"/>
                    </a:cubicBezTo>
                    <a:cubicBezTo>
                      <a:pt x="1000887" y="1893570"/>
                      <a:pt x="630047" y="2715133"/>
                      <a:pt x="618363" y="3588385"/>
                    </a:cubicBezTo>
                    <a:lnTo>
                      <a:pt x="618363" y="8371586"/>
                    </a:lnTo>
                    <a:lnTo>
                      <a:pt x="6887845" y="8371586"/>
                    </a:lnTo>
                    <a:lnTo>
                      <a:pt x="6887845" y="3588258"/>
                    </a:lnTo>
                    <a:cubicBezTo>
                      <a:pt x="6876161" y="2715133"/>
                      <a:pt x="6505321" y="1893570"/>
                      <a:pt x="5843778" y="1274572"/>
                    </a:cubicBezTo>
                    <a:close/>
                    <a:moveTo>
                      <a:pt x="6868795" y="8352536"/>
                    </a:moveTo>
                    <a:lnTo>
                      <a:pt x="637413" y="8352536"/>
                    </a:lnTo>
                    <a:lnTo>
                      <a:pt x="637413" y="3588512"/>
                    </a:lnTo>
                    <a:cubicBezTo>
                      <a:pt x="648970" y="2720721"/>
                      <a:pt x="1017651" y="1903857"/>
                      <a:pt x="1675384" y="1288542"/>
                    </a:cubicBezTo>
                    <a:cubicBezTo>
                      <a:pt x="2270252" y="732155"/>
                      <a:pt x="3046857" y="400050"/>
                      <a:pt x="3753104" y="400050"/>
                    </a:cubicBezTo>
                    <a:cubicBezTo>
                      <a:pt x="4459351" y="400050"/>
                      <a:pt x="5235956" y="732155"/>
                      <a:pt x="5830697" y="1288542"/>
                    </a:cubicBezTo>
                    <a:cubicBezTo>
                      <a:pt x="6488430" y="1903857"/>
                      <a:pt x="6857111" y="2720594"/>
                      <a:pt x="6868668" y="3588385"/>
                    </a:cubicBezTo>
                    <a:lnTo>
                      <a:pt x="6868668" y="8352536"/>
                    </a:lnTo>
                    <a:close/>
                    <a:moveTo>
                      <a:pt x="7440676" y="3732784"/>
                    </a:moveTo>
                    <a:cubicBezTo>
                      <a:pt x="7404100" y="3717544"/>
                      <a:pt x="7371208" y="3695446"/>
                      <a:pt x="7343013" y="3667506"/>
                    </a:cubicBezTo>
                    <a:cubicBezTo>
                      <a:pt x="7314693" y="3639439"/>
                      <a:pt x="7292468" y="3606800"/>
                      <a:pt x="7276973" y="3570351"/>
                    </a:cubicBezTo>
                    <a:cubicBezTo>
                      <a:pt x="7273544" y="3562223"/>
                      <a:pt x="7270496" y="3554095"/>
                      <a:pt x="7267830" y="3545840"/>
                    </a:cubicBezTo>
                    <a:cubicBezTo>
                      <a:pt x="7244843" y="2582164"/>
                      <a:pt x="6832727" y="1678178"/>
                      <a:pt x="6104128" y="996569"/>
                    </a:cubicBezTo>
                    <a:cubicBezTo>
                      <a:pt x="5437124" y="372491"/>
                      <a:pt x="4558157" y="0"/>
                      <a:pt x="3753104" y="0"/>
                    </a:cubicBezTo>
                    <a:cubicBezTo>
                      <a:pt x="2948051" y="0"/>
                      <a:pt x="2069084" y="372491"/>
                      <a:pt x="1402207" y="996442"/>
                    </a:cubicBezTo>
                    <a:cubicBezTo>
                      <a:pt x="663448" y="1687449"/>
                      <a:pt x="249809" y="2607056"/>
                      <a:pt x="237490" y="3586226"/>
                    </a:cubicBezTo>
                    <a:lnTo>
                      <a:pt x="237490" y="6819900"/>
                    </a:lnTo>
                    <a:cubicBezTo>
                      <a:pt x="234569" y="6829298"/>
                      <a:pt x="231394" y="6838569"/>
                      <a:pt x="227584" y="6847586"/>
                    </a:cubicBezTo>
                    <a:cubicBezTo>
                      <a:pt x="212344" y="6884162"/>
                      <a:pt x="190246" y="6917055"/>
                      <a:pt x="162306" y="6945249"/>
                    </a:cubicBezTo>
                    <a:cubicBezTo>
                      <a:pt x="134239" y="6973570"/>
                      <a:pt x="101600" y="6995795"/>
                      <a:pt x="65151" y="7011289"/>
                    </a:cubicBezTo>
                    <a:cubicBezTo>
                      <a:pt x="44069" y="7020306"/>
                      <a:pt x="22352" y="7026783"/>
                      <a:pt x="0" y="7030847"/>
                    </a:cubicBezTo>
                    <a:cubicBezTo>
                      <a:pt x="22352" y="7034784"/>
                      <a:pt x="44196" y="7041134"/>
                      <a:pt x="65278" y="7049897"/>
                    </a:cubicBezTo>
                    <a:cubicBezTo>
                      <a:pt x="101854" y="7065137"/>
                      <a:pt x="134747" y="7087235"/>
                      <a:pt x="162941" y="7115175"/>
                    </a:cubicBezTo>
                    <a:cubicBezTo>
                      <a:pt x="191262" y="7143242"/>
                      <a:pt x="213487" y="7175881"/>
                      <a:pt x="228981" y="7212330"/>
                    </a:cubicBezTo>
                    <a:cubicBezTo>
                      <a:pt x="232156" y="7219824"/>
                      <a:pt x="234950" y="7227443"/>
                      <a:pt x="237490" y="7235063"/>
                    </a:cubicBezTo>
                    <a:lnTo>
                      <a:pt x="237490" y="8709787"/>
                    </a:lnTo>
                    <a:cubicBezTo>
                      <a:pt x="237490" y="8733282"/>
                      <a:pt x="256540" y="8752332"/>
                      <a:pt x="280035" y="8752332"/>
                    </a:cubicBezTo>
                    <a:lnTo>
                      <a:pt x="7226427" y="8752332"/>
                    </a:lnTo>
                    <a:cubicBezTo>
                      <a:pt x="7249922" y="8752332"/>
                      <a:pt x="7268972" y="8733282"/>
                      <a:pt x="7268972" y="8709787"/>
                    </a:cubicBezTo>
                    <a:lnTo>
                      <a:pt x="7268972" y="3961765"/>
                    </a:lnTo>
                    <a:cubicBezTo>
                      <a:pt x="7271766" y="3952875"/>
                      <a:pt x="7274941" y="3943985"/>
                      <a:pt x="7278497" y="3935349"/>
                    </a:cubicBezTo>
                    <a:cubicBezTo>
                      <a:pt x="7293737" y="3898773"/>
                      <a:pt x="7315835" y="3865880"/>
                      <a:pt x="7343775" y="3837686"/>
                    </a:cubicBezTo>
                    <a:cubicBezTo>
                      <a:pt x="7371843" y="3809365"/>
                      <a:pt x="7404482" y="3787140"/>
                      <a:pt x="7440931" y="3771646"/>
                    </a:cubicBezTo>
                    <a:cubicBezTo>
                      <a:pt x="7462012" y="3762629"/>
                      <a:pt x="7483730" y="3756152"/>
                      <a:pt x="7506082" y="3752088"/>
                    </a:cubicBezTo>
                    <a:cubicBezTo>
                      <a:pt x="7483602" y="3748024"/>
                      <a:pt x="7461758" y="3741547"/>
                      <a:pt x="7440676" y="3732784"/>
                    </a:cubicBezTo>
                    <a:close/>
                    <a:moveTo>
                      <a:pt x="7249795" y="8710041"/>
                    </a:moveTo>
                    <a:cubicBezTo>
                      <a:pt x="7249795" y="8722995"/>
                      <a:pt x="7239254" y="8733536"/>
                      <a:pt x="7226300" y="8733536"/>
                    </a:cubicBezTo>
                    <a:lnTo>
                      <a:pt x="279908" y="8733536"/>
                    </a:lnTo>
                    <a:cubicBezTo>
                      <a:pt x="266954" y="8733536"/>
                      <a:pt x="256413" y="8722995"/>
                      <a:pt x="256413" y="8710041"/>
                    </a:cubicBezTo>
                    <a:lnTo>
                      <a:pt x="256413" y="7243699"/>
                    </a:lnTo>
                    <a:cubicBezTo>
                      <a:pt x="259588" y="7233158"/>
                      <a:pt x="263271" y="7222744"/>
                      <a:pt x="267462" y="7212457"/>
                    </a:cubicBezTo>
                    <a:cubicBezTo>
                      <a:pt x="282702" y="7175881"/>
                      <a:pt x="304800" y="7142988"/>
                      <a:pt x="332740" y="7114794"/>
                    </a:cubicBezTo>
                    <a:cubicBezTo>
                      <a:pt x="360807" y="7086473"/>
                      <a:pt x="393446" y="7064248"/>
                      <a:pt x="429895" y="7048753"/>
                    </a:cubicBezTo>
                    <a:cubicBezTo>
                      <a:pt x="450977" y="7039736"/>
                      <a:pt x="472694" y="7033260"/>
                      <a:pt x="495046" y="7029196"/>
                    </a:cubicBezTo>
                    <a:cubicBezTo>
                      <a:pt x="472694" y="7025259"/>
                      <a:pt x="450850" y="7018909"/>
                      <a:pt x="429768" y="7010146"/>
                    </a:cubicBezTo>
                    <a:cubicBezTo>
                      <a:pt x="393192" y="6994906"/>
                      <a:pt x="360299" y="6972808"/>
                      <a:pt x="332105" y="6944868"/>
                    </a:cubicBezTo>
                    <a:cubicBezTo>
                      <a:pt x="303784" y="6916800"/>
                      <a:pt x="281559" y="6884161"/>
                      <a:pt x="266065" y="6847712"/>
                    </a:cubicBezTo>
                    <a:cubicBezTo>
                      <a:pt x="262382" y="6839076"/>
                      <a:pt x="259207" y="6830440"/>
                      <a:pt x="256413" y="6821550"/>
                    </a:cubicBezTo>
                    <a:lnTo>
                      <a:pt x="256413" y="3585972"/>
                    </a:lnTo>
                    <a:cubicBezTo>
                      <a:pt x="268732" y="2612517"/>
                      <a:pt x="680212" y="1697863"/>
                      <a:pt x="1415161" y="1010285"/>
                    </a:cubicBezTo>
                    <a:cubicBezTo>
                      <a:pt x="2078736" y="389636"/>
                      <a:pt x="2952750" y="19050"/>
                      <a:pt x="3753104" y="19050"/>
                    </a:cubicBezTo>
                    <a:cubicBezTo>
                      <a:pt x="4553458" y="19050"/>
                      <a:pt x="5427472" y="389636"/>
                      <a:pt x="6091047" y="1010285"/>
                    </a:cubicBezTo>
                    <a:cubicBezTo>
                      <a:pt x="6814693" y="1687195"/>
                      <a:pt x="7224395" y="2584450"/>
                      <a:pt x="7248652" y="3541395"/>
                    </a:cubicBezTo>
                    <a:cubicBezTo>
                      <a:pt x="7245732" y="3551174"/>
                      <a:pt x="7242302" y="3560826"/>
                      <a:pt x="7238238" y="3570351"/>
                    </a:cubicBezTo>
                    <a:cubicBezTo>
                      <a:pt x="7222998" y="3606927"/>
                      <a:pt x="7200900" y="3639820"/>
                      <a:pt x="7172960" y="3668014"/>
                    </a:cubicBezTo>
                    <a:cubicBezTo>
                      <a:pt x="7145020" y="3696208"/>
                      <a:pt x="7112254" y="3718560"/>
                      <a:pt x="7075805" y="3734054"/>
                    </a:cubicBezTo>
                    <a:cubicBezTo>
                      <a:pt x="7054723" y="3743071"/>
                      <a:pt x="7033006" y="3749548"/>
                      <a:pt x="7010654" y="3753612"/>
                    </a:cubicBezTo>
                    <a:cubicBezTo>
                      <a:pt x="7033006" y="3757549"/>
                      <a:pt x="7054850" y="3763899"/>
                      <a:pt x="7075932" y="3772662"/>
                    </a:cubicBezTo>
                    <a:cubicBezTo>
                      <a:pt x="7112508" y="3787903"/>
                      <a:pt x="7145401" y="3810000"/>
                      <a:pt x="7173595" y="3837941"/>
                    </a:cubicBezTo>
                    <a:cubicBezTo>
                      <a:pt x="7201916" y="3866007"/>
                      <a:pt x="7224141" y="3898647"/>
                      <a:pt x="7239635" y="3935095"/>
                    </a:cubicBezTo>
                    <a:cubicBezTo>
                      <a:pt x="7243445" y="3944112"/>
                      <a:pt x="7246747" y="3953256"/>
                      <a:pt x="7249668" y="3962400"/>
                    </a:cubicBezTo>
                    <a:lnTo>
                      <a:pt x="7249795" y="8710041"/>
                    </a:lnTo>
                    <a:lnTo>
                      <a:pt x="7249795" y="8710041"/>
                    </a:lnTo>
                    <a:close/>
                  </a:path>
                </a:pathLst>
              </a:custGeom>
              <a:solidFill>
                <a:srgbClr val="404040"/>
              </a:solidFill>
            </p:spPr>
          </p:sp>
        </p:grpSp>
        <p:grpSp>
          <p:nvGrpSpPr>
            <p:cNvPr id="10" name="Group 10"/>
            <p:cNvGrpSpPr/>
            <p:nvPr/>
          </p:nvGrpSpPr>
          <p:grpSpPr>
            <a:xfrm>
              <a:off x="0" y="2822976"/>
              <a:ext cx="3358345" cy="685993"/>
              <a:chOff x="0" y="0"/>
              <a:chExt cx="1034403" cy="211293"/>
            </a:xfrm>
          </p:grpSpPr>
          <p:sp>
            <p:nvSpPr>
              <p:cNvPr id="11" name="Freeform 11"/>
              <p:cNvSpPr/>
              <p:nvPr/>
            </p:nvSpPr>
            <p:spPr>
              <a:xfrm>
                <a:off x="0" y="0"/>
                <a:ext cx="1034403" cy="211293"/>
              </a:xfrm>
              <a:custGeom>
                <a:avLst/>
                <a:gdLst/>
                <a:ahLst/>
                <a:cxnLst/>
                <a:rect l="l" t="t" r="r" b="b"/>
                <a:pathLst>
                  <a:path w="1034403" h="211293">
                    <a:moveTo>
                      <a:pt x="0" y="0"/>
                    </a:moveTo>
                    <a:lnTo>
                      <a:pt x="1034403" y="0"/>
                    </a:lnTo>
                    <a:lnTo>
                      <a:pt x="1034403" y="211293"/>
                    </a:lnTo>
                    <a:lnTo>
                      <a:pt x="0" y="211293"/>
                    </a:lnTo>
                    <a:close/>
                  </a:path>
                </a:pathLst>
              </a:custGeom>
              <a:solidFill>
                <a:srgbClr val="404040"/>
              </a:solidFill>
            </p:spPr>
          </p:sp>
          <p:sp>
            <p:nvSpPr>
              <p:cNvPr id="12" name="TextBox 12"/>
              <p:cNvSpPr txBox="1"/>
              <p:nvPr/>
            </p:nvSpPr>
            <p:spPr>
              <a:xfrm>
                <a:off x="0" y="-38100"/>
                <a:ext cx="1034403" cy="249393"/>
              </a:xfrm>
              <a:prstGeom prst="rect">
                <a:avLst/>
              </a:prstGeom>
            </p:spPr>
            <p:txBody>
              <a:bodyPr lIns="43711" tIns="43711" rIns="43711" bIns="43711" rtlCol="0" anchor="ctr"/>
              <a:lstStyle/>
              <a:p>
                <a:pPr algn="ctr">
                  <a:lnSpc>
                    <a:spcPts val="2660"/>
                  </a:lnSpc>
                </a:pPr>
                <a:endParaRPr/>
              </a:p>
            </p:txBody>
          </p:sp>
        </p:grpSp>
        <p:sp>
          <p:nvSpPr>
            <p:cNvPr id="13" name="TextBox 13"/>
            <p:cNvSpPr txBox="1"/>
            <p:nvPr/>
          </p:nvSpPr>
          <p:spPr>
            <a:xfrm>
              <a:off x="383752" y="2907446"/>
              <a:ext cx="2590841" cy="439610"/>
            </a:xfrm>
            <a:prstGeom prst="rect">
              <a:avLst/>
            </a:prstGeom>
          </p:spPr>
          <p:txBody>
            <a:bodyPr lIns="0" tIns="0" rIns="0" bIns="0" rtlCol="0" anchor="t">
              <a:spAutoFit/>
            </a:bodyPr>
            <a:lstStyle/>
            <a:p>
              <a:pPr algn="ctr">
                <a:lnSpc>
                  <a:spcPts val="2873"/>
                </a:lnSpc>
                <a:spcBef>
                  <a:spcPct val="0"/>
                </a:spcBef>
              </a:pPr>
              <a:r>
                <a:rPr lang="en-US" sz="2052">
                  <a:solidFill>
                    <a:srgbClr val="F7F3EA"/>
                  </a:solidFill>
                  <a:latin typeface="Playfair Display Bold"/>
                </a:rPr>
                <a:t>Dirada Alif</a:t>
              </a:r>
            </a:p>
          </p:txBody>
        </p:sp>
      </p:grpSp>
      <p:grpSp>
        <p:nvGrpSpPr>
          <p:cNvPr id="14" name="Group 14"/>
          <p:cNvGrpSpPr/>
          <p:nvPr/>
        </p:nvGrpSpPr>
        <p:grpSpPr>
          <a:xfrm>
            <a:off x="3364097" y="3712257"/>
            <a:ext cx="2518759" cy="2862403"/>
            <a:chOff x="0" y="0"/>
            <a:chExt cx="3358345" cy="3816537"/>
          </a:xfrm>
        </p:grpSpPr>
        <p:grpSp>
          <p:nvGrpSpPr>
            <p:cNvPr id="15" name="Group 15"/>
            <p:cNvGrpSpPr>
              <a:grpSpLocks noChangeAspect="1"/>
            </p:cNvGrpSpPr>
            <p:nvPr/>
          </p:nvGrpSpPr>
          <p:grpSpPr>
            <a:xfrm>
              <a:off x="42596" y="0"/>
              <a:ext cx="3273098" cy="3816537"/>
              <a:chOff x="20955" y="0"/>
              <a:chExt cx="7506082" cy="8752332"/>
            </a:xfrm>
          </p:grpSpPr>
          <p:sp>
            <p:nvSpPr>
              <p:cNvPr id="16" name="Freeform 16"/>
              <p:cNvSpPr/>
              <p:nvPr/>
            </p:nvSpPr>
            <p:spPr>
              <a:xfrm>
                <a:off x="648845" y="390653"/>
                <a:ext cx="6250431" cy="7971408"/>
              </a:xfrm>
              <a:custGeom>
                <a:avLst/>
                <a:gdLst/>
                <a:ahLst/>
                <a:cxnLst/>
                <a:rect l="l" t="t" r="r" b="b"/>
                <a:pathLst>
                  <a:path w="6250432" h="7971409">
                    <a:moveTo>
                      <a:pt x="0" y="7971409"/>
                    </a:moveTo>
                    <a:lnTo>
                      <a:pt x="0" y="3197733"/>
                    </a:lnTo>
                    <a:cubicBezTo>
                      <a:pt x="11557" y="2327275"/>
                      <a:pt x="381254" y="1508125"/>
                      <a:pt x="1041019" y="891032"/>
                    </a:cubicBezTo>
                    <a:cubicBezTo>
                      <a:pt x="1637538" y="333121"/>
                      <a:pt x="2416556" y="0"/>
                      <a:pt x="3125216" y="0"/>
                    </a:cubicBezTo>
                    <a:cubicBezTo>
                      <a:pt x="3833876" y="0"/>
                      <a:pt x="4612894" y="333121"/>
                      <a:pt x="5209413" y="891032"/>
                    </a:cubicBezTo>
                    <a:cubicBezTo>
                      <a:pt x="5869178" y="1508252"/>
                      <a:pt x="6238875" y="2327275"/>
                      <a:pt x="6250432" y="3197733"/>
                    </a:cubicBezTo>
                    <a:lnTo>
                      <a:pt x="6250432" y="7971409"/>
                    </a:lnTo>
                    <a:lnTo>
                      <a:pt x="0" y="7971409"/>
                    </a:lnTo>
                    <a:close/>
                  </a:path>
                </a:pathLst>
              </a:custGeom>
              <a:blipFill>
                <a:blip r:embed="rId3" cstate="print">
                  <a:extLst>
                    <a:ext uri="{28A0092B-C50C-407E-A947-70E740481C1C}">
                      <a14:useLocalDpi xmlns:a14="http://schemas.microsoft.com/office/drawing/2010/main" val="0"/>
                    </a:ext>
                  </a:extLst>
                </a:blip>
                <a:stretch>
                  <a:fillRect l="-59776" t="-104720" r="-58916" b="-13970"/>
                </a:stretch>
              </a:blipFill>
            </p:spPr>
            <p:txBody>
              <a:bodyPr/>
              <a:lstStyle/>
              <a:p>
                <a:endParaRPr lang="en-ID" dirty="0"/>
              </a:p>
            </p:txBody>
          </p:sp>
          <p:sp>
            <p:nvSpPr>
              <p:cNvPr id="17" name="Freeform 17"/>
              <p:cNvSpPr/>
              <p:nvPr/>
            </p:nvSpPr>
            <p:spPr>
              <a:xfrm>
                <a:off x="20955" y="0"/>
                <a:ext cx="7506082" cy="8752332"/>
              </a:xfrm>
              <a:custGeom>
                <a:avLst/>
                <a:gdLst/>
                <a:ahLst/>
                <a:cxnLst/>
                <a:rect l="l" t="t" r="r" b="b"/>
                <a:pathLst>
                  <a:path w="7506082" h="8752332">
                    <a:moveTo>
                      <a:pt x="5843778" y="1274572"/>
                    </a:moveTo>
                    <a:cubicBezTo>
                      <a:pt x="5245608" y="715010"/>
                      <a:pt x="4464050" y="381000"/>
                      <a:pt x="3753104" y="381000"/>
                    </a:cubicBezTo>
                    <a:cubicBezTo>
                      <a:pt x="3042158" y="381000"/>
                      <a:pt x="2260600" y="715010"/>
                      <a:pt x="1662430" y="1274572"/>
                    </a:cubicBezTo>
                    <a:cubicBezTo>
                      <a:pt x="1000887" y="1893570"/>
                      <a:pt x="630047" y="2715133"/>
                      <a:pt x="618363" y="3588385"/>
                    </a:cubicBezTo>
                    <a:lnTo>
                      <a:pt x="618363" y="8371586"/>
                    </a:lnTo>
                    <a:lnTo>
                      <a:pt x="6887845" y="8371586"/>
                    </a:lnTo>
                    <a:lnTo>
                      <a:pt x="6887845" y="3588258"/>
                    </a:lnTo>
                    <a:cubicBezTo>
                      <a:pt x="6876161" y="2715133"/>
                      <a:pt x="6505321" y="1893570"/>
                      <a:pt x="5843778" y="1274572"/>
                    </a:cubicBezTo>
                    <a:close/>
                    <a:moveTo>
                      <a:pt x="6868795" y="8352536"/>
                    </a:moveTo>
                    <a:lnTo>
                      <a:pt x="637413" y="8352536"/>
                    </a:lnTo>
                    <a:lnTo>
                      <a:pt x="637413" y="3588512"/>
                    </a:lnTo>
                    <a:cubicBezTo>
                      <a:pt x="648970" y="2720721"/>
                      <a:pt x="1017651" y="1903857"/>
                      <a:pt x="1675384" y="1288542"/>
                    </a:cubicBezTo>
                    <a:cubicBezTo>
                      <a:pt x="2270252" y="732155"/>
                      <a:pt x="3046857" y="400050"/>
                      <a:pt x="3753104" y="400050"/>
                    </a:cubicBezTo>
                    <a:cubicBezTo>
                      <a:pt x="4459351" y="400050"/>
                      <a:pt x="5235956" y="732155"/>
                      <a:pt x="5830697" y="1288542"/>
                    </a:cubicBezTo>
                    <a:cubicBezTo>
                      <a:pt x="6488430" y="1903857"/>
                      <a:pt x="6857111" y="2720594"/>
                      <a:pt x="6868668" y="3588385"/>
                    </a:cubicBezTo>
                    <a:lnTo>
                      <a:pt x="6868668" y="8352536"/>
                    </a:lnTo>
                    <a:close/>
                    <a:moveTo>
                      <a:pt x="7440676" y="3732784"/>
                    </a:moveTo>
                    <a:cubicBezTo>
                      <a:pt x="7404100" y="3717544"/>
                      <a:pt x="7371208" y="3695446"/>
                      <a:pt x="7343013" y="3667506"/>
                    </a:cubicBezTo>
                    <a:cubicBezTo>
                      <a:pt x="7314693" y="3639439"/>
                      <a:pt x="7292468" y="3606800"/>
                      <a:pt x="7276973" y="3570351"/>
                    </a:cubicBezTo>
                    <a:cubicBezTo>
                      <a:pt x="7273544" y="3562223"/>
                      <a:pt x="7270496" y="3554095"/>
                      <a:pt x="7267830" y="3545840"/>
                    </a:cubicBezTo>
                    <a:cubicBezTo>
                      <a:pt x="7244843" y="2582164"/>
                      <a:pt x="6832727" y="1678178"/>
                      <a:pt x="6104128" y="996569"/>
                    </a:cubicBezTo>
                    <a:cubicBezTo>
                      <a:pt x="5437124" y="372491"/>
                      <a:pt x="4558157" y="0"/>
                      <a:pt x="3753104" y="0"/>
                    </a:cubicBezTo>
                    <a:cubicBezTo>
                      <a:pt x="2948051" y="0"/>
                      <a:pt x="2069084" y="372491"/>
                      <a:pt x="1402207" y="996442"/>
                    </a:cubicBezTo>
                    <a:cubicBezTo>
                      <a:pt x="663448" y="1687449"/>
                      <a:pt x="249809" y="2607056"/>
                      <a:pt x="237490" y="3586226"/>
                    </a:cubicBezTo>
                    <a:lnTo>
                      <a:pt x="237490" y="6819900"/>
                    </a:lnTo>
                    <a:cubicBezTo>
                      <a:pt x="234569" y="6829298"/>
                      <a:pt x="231394" y="6838569"/>
                      <a:pt x="227584" y="6847586"/>
                    </a:cubicBezTo>
                    <a:cubicBezTo>
                      <a:pt x="212344" y="6884162"/>
                      <a:pt x="190246" y="6917055"/>
                      <a:pt x="162306" y="6945249"/>
                    </a:cubicBezTo>
                    <a:cubicBezTo>
                      <a:pt x="134239" y="6973570"/>
                      <a:pt x="101600" y="6995795"/>
                      <a:pt x="65151" y="7011289"/>
                    </a:cubicBezTo>
                    <a:cubicBezTo>
                      <a:pt x="44069" y="7020306"/>
                      <a:pt x="22352" y="7026783"/>
                      <a:pt x="0" y="7030847"/>
                    </a:cubicBezTo>
                    <a:cubicBezTo>
                      <a:pt x="22352" y="7034784"/>
                      <a:pt x="44196" y="7041134"/>
                      <a:pt x="65278" y="7049897"/>
                    </a:cubicBezTo>
                    <a:cubicBezTo>
                      <a:pt x="101854" y="7065137"/>
                      <a:pt x="134747" y="7087235"/>
                      <a:pt x="162941" y="7115175"/>
                    </a:cubicBezTo>
                    <a:cubicBezTo>
                      <a:pt x="191262" y="7143242"/>
                      <a:pt x="213487" y="7175881"/>
                      <a:pt x="228981" y="7212330"/>
                    </a:cubicBezTo>
                    <a:cubicBezTo>
                      <a:pt x="232156" y="7219824"/>
                      <a:pt x="234950" y="7227443"/>
                      <a:pt x="237490" y="7235063"/>
                    </a:cubicBezTo>
                    <a:lnTo>
                      <a:pt x="237490" y="8709787"/>
                    </a:lnTo>
                    <a:cubicBezTo>
                      <a:pt x="237490" y="8733282"/>
                      <a:pt x="256540" y="8752332"/>
                      <a:pt x="280035" y="8752332"/>
                    </a:cubicBezTo>
                    <a:lnTo>
                      <a:pt x="7226427" y="8752332"/>
                    </a:lnTo>
                    <a:cubicBezTo>
                      <a:pt x="7249922" y="8752332"/>
                      <a:pt x="7268972" y="8733282"/>
                      <a:pt x="7268972" y="8709787"/>
                    </a:cubicBezTo>
                    <a:lnTo>
                      <a:pt x="7268972" y="3961765"/>
                    </a:lnTo>
                    <a:cubicBezTo>
                      <a:pt x="7271766" y="3952875"/>
                      <a:pt x="7274941" y="3943985"/>
                      <a:pt x="7278497" y="3935349"/>
                    </a:cubicBezTo>
                    <a:cubicBezTo>
                      <a:pt x="7293737" y="3898773"/>
                      <a:pt x="7315835" y="3865880"/>
                      <a:pt x="7343775" y="3837686"/>
                    </a:cubicBezTo>
                    <a:cubicBezTo>
                      <a:pt x="7371843" y="3809365"/>
                      <a:pt x="7404482" y="3787140"/>
                      <a:pt x="7440931" y="3771646"/>
                    </a:cubicBezTo>
                    <a:cubicBezTo>
                      <a:pt x="7462012" y="3762629"/>
                      <a:pt x="7483730" y="3756152"/>
                      <a:pt x="7506082" y="3752088"/>
                    </a:cubicBezTo>
                    <a:cubicBezTo>
                      <a:pt x="7483602" y="3748024"/>
                      <a:pt x="7461758" y="3741547"/>
                      <a:pt x="7440676" y="3732784"/>
                    </a:cubicBezTo>
                    <a:close/>
                    <a:moveTo>
                      <a:pt x="7249795" y="8710041"/>
                    </a:moveTo>
                    <a:cubicBezTo>
                      <a:pt x="7249795" y="8722995"/>
                      <a:pt x="7239254" y="8733536"/>
                      <a:pt x="7226300" y="8733536"/>
                    </a:cubicBezTo>
                    <a:lnTo>
                      <a:pt x="279908" y="8733536"/>
                    </a:lnTo>
                    <a:cubicBezTo>
                      <a:pt x="266954" y="8733536"/>
                      <a:pt x="256413" y="8722995"/>
                      <a:pt x="256413" y="8710041"/>
                    </a:cubicBezTo>
                    <a:lnTo>
                      <a:pt x="256413" y="7243699"/>
                    </a:lnTo>
                    <a:cubicBezTo>
                      <a:pt x="259588" y="7233158"/>
                      <a:pt x="263271" y="7222744"/>
                      <a:pt x="267462" y="7212457"/>
                    </a:cubicBezTo>
                    <a:cubicBezTo>
                      <a:pt x="282702" y="7175881"/>
                      <a:pt x="304800" y="7142988"/>
                      <a:pt x="332740" y="7114794"/>
                    </a:cubicBezTo>
                    <a:cubicBezTo>
                      <a:pt x="360807" y="7086473"/>
                      <a:pt x="393446" y="7064248"/>
                      <a:pt x="429895" y="7048753"/>
                    </a:cubicBezTo>
                    <a:cubicBezTo>
                      <a:pt x="450977" y="7039736"/>
                      <a:pt x="472694" y="7033260"/>
                      <a:pt x="495046" y="7029196"/>
                    </a:cubicBezTo>
                    <a:cubicBezTo>
                      <a:pt x="472694" y="7025259"/>
                      <a:pt x="450850" y="7018909"/>
                      <a:pt x="429768" y="7010146"/>
                    </a:cubicBezTo>
                    <a:cubicBezTo>
                      <a:pt x="393192" y="6994906"/>
                      <a:pt x="360299" y="6972808"/>
                      <a:pt x="332105" y="6944868"/>
                    </a:cubicBezTo>
                    <a:cubicBezTo>
                      <a:pt x="303784" y="6916800"/>
                      <a:pt x="281559" y="6884161"/>
                      <a:pt x="266065" y="6847712"/>
                    </a:cubicBezTo>
                    <a:cubicBezTo>
                      <a:pt x="262382" y="6839076"/>
                      <a:pt x="259207" y="6830440"/>
                      <a:pt x="256413" y="6821550"/>
                    </a:cubicBezTo>
                    <a:lnTo>
                      <a:pt x="256413" y="3585972"/>
                    </a:lnTo>
                    <a:cubicBezTo>
                      <a:pt x="268732" y="2612517"/>
                      <a:pt x="680212" y="1697863"/>
                      <a:pt x="1415161" y="1010285"/>
                    </a:cubicBezTo>
                    <a:cubicBezTo>
                      <a:pt x="2078736" y="389636"/>
                      <a:pt x="2952750" y="19050"/>
                      <a:pt x="3753104" y="19050"/>
                    </a:cubicBezTo>
                    <a:cubicBezTo>
                      <a:pt x="4553458" y="19050"/>
                      <a:pt x="5427472" y="389636"/>
                      <a:pt x="6091047" y="1010285"/>
                    </a:cubicBezTo>
                    <a:cubicBezTo>
                      <a:pt x="6814693" y="1687195"/>
                      <a:pt x="7224395" y="2584450"/>
                      <a:pt x="7248652" y="3541395"/>
                    </a:cubicBezTo>
                    <a:cubicBezTo>
                      <a:pt x="7245732" y="3551174"/>
                      <a:pt x="7242302" y="3560826"/>
                      <a:pt x="7238238" y="3570351"/>
                    </a:cubicBezTo>
                    <a:cubicBezTo>
                      <a:pt x="7222998" y="3606927"/>
                      <a:pt x="7200900" y="3639820"/>
                      <a:pt x="7172960" y="3668014"/>
                    </a:cubicBezTo>
                    <a:cubicBezTo>
                      <a:pt x="7145020" y="3696208"/>
                      <a:pt x="7112254" y="3718560"/>
                      <a:pt x="7075805" y="3734054"/>
                    </a:cubicBezTo>
                    <a:cubicBezTo>
                      <a:pt x="7054723" y="3743071"/>
                      <a:pt x="7033006" y="3749548"/>
                      <a:pt x="7010654" y="3753612"/>
                    </a:cubicBezTo>
                    <a:cubicBezTo>
                      <a:pt x="7033006" y="3757549"/>
                      <a:pt x="7054850" y="3763899"/>
                      <a:pt x="7075932" y="3772662"/>
                    </a:cubicBezTo>
                    <a:cubicBezTo>
                      <a:pt x="7112508" y="3787903"/>
                      <a:pt x="7145401" y="3810000"/>
                      <a:pt x="7173595" y="3837941"/>
                    </a:cubicBezTo>
                    <a:cubicBezTo>
                      <a:pt x="7201916" y="3866007"/>
                      <a:pt x="7224141" y="3898647"/>
                      <a:pt x="7239635" y="3935095"/>
                    </a:cubicBezTo>
                    <a:cubicBezTo>
                      <a:pt x="7243445" y="3944112"/>
                      <a:pt x="7246747" y="3953256"/>
                      <a:pt x="7249668" y="3962400"/>
                    </a:cubicBezTo>
                    <a:lnTo>
                      <a:pt x="7249795" y="8710041"/>
                    </a:lnTo>
                    <a:lnTo>
                      <a:pt x="7249795" y="8710041"/>
                    </a:lnTo>
                    <a:close/>
                  </a:path>
                </a:pathLst>
              </a:custGeom>
              <a:solidFill>
                <a:srgbClr val="404040"/>
              </a:solidFill>
            </p:spPr>
          </p:sp>
        </p:grpSp>
        <p:grpSp>
          <p:nvGrpSpPr>
            <p:cNvPr id="18" name="Group 18"/>
            <p:cNvGrpSpPr/>
            <p:nvPr/>
          </p:nvGrpSpPr>
          <p:grpSpPr>
            <a:xfrm>
              <a:off x="0" y="2822976"/>
              <a:ext cx="3358345" cy="685993"/>
              <a:chOff x="0" y="0"/>
              <a:chExt cx="1034403" cy="211293"/>
            </a:xfrm>
          </p:grpSpPr>
          <p:sp>
            <p:nvSpPr>
              <p:cNvPr id="19" name="Freeform 19"/>
              <p:cNvSpPr/>
              <p:nvPr/>
            </p:nvSpPr>
            <p:spPr>
              <a:xfrm>
                <a:off x="0" y="0"/>
                <a:ext cx="1034403" cy="211293"/>
              </a:xfrm>
              <a:custGeom>
                <a:avLst/>
                <a:gdLst/>
                <a:ahLst/>
                <a:cxnLst/>
                <a:rect l="l" t="t" r="r" b="b"/>
                <a:pathLst>
                  <a:path w="1034403" h="211293">
                    <a:moveTo>
                      <a:pt x="0" y="0"/>
                    </a:moveTo>
                    <a:lnTo>
                      <a:pt x="1034403" y="0"/>
                    </a:lnTo>
                    <a:lnTo>
                      <a:pt x="1034403" y="211293"/>
                    </a:lnTo>
                    <a:lnTo>
                      <a:pt x="0" y="211293"/>
                    </a:lnTo>
                    <a:close/>
                  </a:path>
                </a:pathLst>
              </a:custGeom>
              <a:solidFill>
                <a:srgbClr val="404040"/>
              </a:solidFill>
            </p:spPr>
          </p:sp>
          <p:sp>
            <p:nvSpPr>
              <p:cNvPr id="20" name="TextBox 20"/>
              <p:cNvSpPr txBox="1"/>
              <p:nvPr/>
            </p:nvSpPr>
            <p:spPr>
              <a:xfrm>
                <a:off x="0" y="-38100"/>
                <a:ext cx="1034403" cy="249393"/>
              </a:xfrm>
              <a:prstGeom prst="rect">
                <a:avLst/>
              </a:prstGeom>
            </p:spPr>
            <p:txBody>
              <a:bodyPr lIns="43711" tIns="43711" rIns="43711" bIns="43711" rtlCol="0" anchor="ctr"/>
              <a:lstStyle/>
              <a:p>
                <a:pPr algn="ctr">
                  <a:lnSpc>
                    <a:spcPts val="2660"/>
                  </a:lnSpc>
                </a:pPr>
                <a:endParaRPr/>
              </a:p>
            </p:txBody>
          </p:sp>
        </p:grpSp>
        <p:sp>
          <p:nvSpPr>
            <p:cNvPr id="21" name="TextBox 21"/>
            <p:cNvSpPr txBox="1"/>
            <p:nvPr/>
          </p:nvSpPr>
          <p:spPr>
            <a:xfrm>
              <a:off x="383752" y="2907446"/>
              <a:ext cx="2590841" cy="439610"/>
            </a:xfrm>
            <a:prstGeom prst="rect">
              <a:avLst/>
            </a:prstGeom>
          </p:spPr>
          <p:txBody>
            <a:bodyPr lIns="0" tIns="0" rIns="0" bIns="0" rtlCol="0" anchor="t">
              <a:spAutoFit/>
            </a:bodyPr>
            <a:lstStyle/>
            <a:p>
              <a:pPr algn="ctr">
                <a:lnSpc>
                  <a:spcPts val="2873"/>
                </a:lnSpc>
                <a:spcBef>
                  <a:spcPct val="0"/>
                </a:spcBef>
              </a:pPr>
              <a:r>
                <a:rPr lang="en-US" sz="2052">
                  <a:solidFill>
                    <a:srgbClr val="F7F3EA"/>
                  </a:solidFill>
                  <a:latin typeface="Playfair Display Bold"/>
                </a:rPr>
                <a:t>Luky Pasya</a:t>
              </a:r>
            </a:p>
          </p:txBody>
        </p:sp>
      </p:grpSp>
      <p:grpSp>
        <p:nvGrpSpPr>
          <p:cNvPr id="22" name="Group 22"/>
          <p:cNvGrpSpPr/>
          <p:nvPr/>
        </p:nvGrpSpPr>
        <p:grpSpPr>
          <a:xfrm>
            <a:off x="6378978" y="3712257"/>
            <a:ext cx="2518759" cy="2862403"/>
            <a:chOff x="0" y="0"/>
            <a:chExt cx="3358345" cy="3816537"/>
          </a:xfrm>
        </p:grpSpPr>
        <p:grpSp>
          <p:nvGrpSpPr>
            <p:cNvPr id="23" name="Group 23"/>
            <p:cNvGrpSpPr>
              <a:grpSpLocks noChangeAspect="1"/>
            </p:cNvGrpSpPr>
            <p:nvPr/>
          </p:nvGrpSpPr>
          <p:grpSpPr>
            <a:xfrm>
              <a:off x="42596" y="0"/>
              <a:ext cx="3273098" cy="3816537"/>
              <a:chOff x="20955" y="0"/>
              <a:chExt cx="7506082" cy="8752332"/>
            </a:xfrm>
          </p:grpSpPr>
          <p:sp>
            <p:nvSpPr>
              <p:cNvPr id="24" name="Freeform 24"/>
              <p:cNvSpPr/>
              <p:nvPr/>
            </p:nvSpPr>
            <p:spPr>
              <a:xfrm>
                <a:off x="648845" y="390653"/>
                <a:ext cx="6250431" cy="7971408"/>
              </a:xfrm>
              <a:custGeom>
                <a:avLst/>
                <a:gdLst/>
                <a:ahLst/>
                <a:cxnLst/>
                <a:rect l="l" t="t" r="r" b="b"/>
                <a:pathLst>
                  <a:path w="6250432" h="7971409">
                    <a:moveTo>
                      <a:pt x="0" y="7971409"/>
                    </a:moveTo>
                    <a:lnTo>
                      <a:pt x="0" y="3197733"/>
                    </a:lnTo>
                    <a:cubicBezTo>
                      <a:pt x="11557" y="2327275"/>
                      <a:pt x="381254" y="1508125"/>
                      <a:pt x="1041019" y="891032"/>
                    </a:cubicBezTo>
                    <a:cubicBezTo>
                      <a:pt x="1637538" y="333121"/>
                      <a:pt x="2416556" y="0"/>
                      <a:pt x="3125216" y="0"/>
                    </a:cubicBezTo>
                    <a:cubicBezTo>
                      <a:pt x="3833876" y="0"/>
                      <a:pt x="4612894" y="333121"/>
                      <a:pt x="5209413" y="891032"/>
                    </a:cubicBezTo>
                    <a:cubicBezTo>
                      <a:pt x="5869178" y="1508252"/>
                      <a:pt x="6238875" y="2327275"/>
                      <a:pt x="6250432" y="3197733"/>
                    </a:cubicBezTo>
                    <a:lnTo>
                      <a:pt x="6250432" y="7971409"/>
                    </a:lnTo>
                    <a:lnTo>
                      <a:pt x="0" y="7971409"/>
                    </a:lnTo>
                    <a:close/>
                  </a:path>
                </a:pathLst>
              </a:custGeom>
              <a:blipFill>
                <a:blip r:embed="rId4" cstate="print">
                  <a:extLst>
                    <a:ext uri="{28A0092B-C50C-407E-A947-70E740481C1C}">
                      <a14:useLocalDpi xmlns:a14="http://schemas.microsoft.com/office/drawing/2010/main" val="0"/>
                    </a:ext>
                  </a:extLst>
                </a:blip>
                <a:stretch>
                  <a:fillRect l="-1702" t="-26100" r="-16506" b="-8144"/>
                </a:stretch>
              </a:blipFill>
            </p:spPr>
            <p:txBody>
              <a:bodyPr/>
              <a:lstStyle/>
              <a:p>
                <a:endParaRPr lang="en-ID" dirty="0"/>
              </a:p>
            </p:txBody>
          </p:sp>
          <p:sp>
            <p:nvSpPr>
              <p:cNvPr id="25" name="Freeform 25"/>
              <p:cNvSpPr/>
              <p:nvPr/>
            </p:nvSpPr>
            <p:spPr>
              <a:xfrm>
                <a:off x="20955" y="0"/>
                <a:ext cx="7506082" cy="8752332"/>
              </a:xfrm>
              <a:custGeom>
                <a:avLst/>
                <a:gdLst/>
                <a:ahLst/>
                <a:cxnLst/>
                <a:rect l="l" t="t" r="r" b="b"/>
                <a:pathLst>
                  <a:path w="7506082" h="8752332">
                    <a:moveTo>
                      <a:pt x="5843778" y="1274572"/>
                    </a:moveTo>
                    <a:cubicBezTo>
                      <a:pt x="5245608" y="715010"/>
                      <a:pt x="4464050" y="381000"/>
                      <a:pt x="3753104" y="381000"/>
                    </a:cubicBezTo>
                    <a:cubicBezTo>
                      <a:pt x="3042158" y="381000"/>
                      <a:pt x="2260600" y="715010"/>
                      <a:pt x="1662430" y="1274572"/>
                    </a:cubicBezTo>
                    <a:cubicBezTo>
                      <a:pt x="1000887" y="1893570"/>
                      <a:pt x="630047" y="2715133"/>
                      <a:pt x="618363" y="3588385"/>
                    </a:cubicBezTo>
                    <a:lnTo>
                      <a:pt x="618363" y="8371586"/>
                    </a:lnTo>
                    <a:lnTo>
                      <a:pt x="6887845" y="8371586"/>
                    </a:lnTo>
                    <a:lnTo>
                      <a:pt x="6887845" y="3588258"/>
                    </a:lnTo>
                    <a:cubicBezTo>
                      <a:pt x="6876161" y="2715133"/>
                      <a:pt x="6505321" y="1893570"/>
                      <a:pt x="5843778" y="1274572"/>
                    </a:cubicBezTo>
                    <a:close/>
                    <a:moveTo>
                      <a:pt x="6868795" y="8352536"/>
                    </a:moveTo>
                    <a:lnTo>
                      <a:pt x="637413" y="8352536"/>
                    </a:lnTo>
                    <a:lnTo>
                      <a:pt x="637413" y="3588512"/>
                    </a:lnTo>
                    <a:cubicBezTo>
                      <a:pt x="648970" y="2720721"/>
                      <a:pt x="1017651" y="1903857"/>
                      <a:pt x="1675384" y="1288542"/>
                    </a:cubicBezTo>
                    <a:cubicBezTo>
                      <a:pt x="2270252" y="732155"/>
                      <a:pt x="3046857" y="400050"/>
                      <a:pt x="3753104" y="400050"/>
                    </a:cubicBezTo>
                    <a:cubicBezTo>
                      <a:pt x="4459351" y="400050"/>
                      <a:pt x="5235956" y="732155"/>
                      <a:pt x="5830697" y="1288542"/>
                    </a:cubicBezTo>
                    <a:cubicBezTo>
                      <a:pt x="6488430" y="1903857"/>
                      <a:pt x="6857111" y="2720594"/>
                      <a:pt x="6868668" y="3588385"/>
                    </a:cubicBezTo>
                    <a:lnTo>
                      <a:pt x="6868668" y="8352536"/>
                    </a:lnTo>
                    <a:close/>
                    <a:moveTo>
                      <a:pt x="7440676" y="3732784"/>
                    </a:moveTo>
                    <a:cubicBezTo>
                      <a:pt x="7404100" y="3717544"/>
                      <a:pt x="7371208" y="3695446"/>
                      <a:pt x="7343013" y="3667506"/>
                    </a:cubicBezTo>
                    <a:cubicBezTo>
                      <a:pt x="7314693" y="3639439"/>
                      <a:pt x="7292468" y="3606800"/>
                      <a:pt x="7276973" y="3570351"/>
                    </a:cubicBezTo>
                    <a:cubicBezTo>
                      <a:pt x="7273544" y="3562223"/>
                      <a:pt x="7270496" y="3554095"/>
                      <a:pt x="7267830" y="3545840"/>
                    </a:cubicBezTo>
                    <a:cubicBezTo>
                      <a:pt x="7244843" y="2582164"/>
                      <a:pt x="6832727" y="1678178"/>
                      <a:pt x="6104128" y="996569"/>
                    </a:cubicBezTo>
                    <a:cubicBezTo>
                      <a:pt x="5437124" y="372491"/>
                      <a:pt x="4558157" y="0"/>
                      <a:pt x="3753104" y="0"/>
                    </a:cubicBezTo>
                    <a:cubicBezTo>
                      <a:pt x="2948051" y="0"/>
                      <a:pt x="2069084" y="372491"/>
                      <a:pt x="1402207" y="996442"/>
                    </a:cubicBezTo>
                    <a:cubicBezTo>
                      <a:pt x="663448" y="1687449"/>
                      <a:pt x="249809" y="2607056"/>
                      <a:pt x="237490" y="3586226"/>
                    </a:cubicBezTo>
                    <a:lnTo>
                      <a:pt x="237490" y="6819900"/>
                    </a:lnTo>
                    <a:cubicBezTo>
                      <a:pt x="234569" y="6829298"/>
                      <a:pt x="231394" y="6838569"/>
                      <a:pt x="227584" y="6847586"/>
                    </a:cubicBezTo>
                    <a:cubicBezTo>
                      <a:pt x="212344" y="6884162"/>
                      <a:pt x="190246" y="6917055"/>
                      <a:pt x="162306" y="6945249"/>
                    </a:cubicBezTo>
                    <a:cubicBezTo>
                      <a:pt x="134239" y="6973570"/>
                      <a:pt x="101600" y="6995795"/>
                      <a:pt x="65151" y="7011289"/>
                    </a:cubicBezTo>
                    <a:cubicBezTo>
                      <a:pt x="44069" y="7020306"/>
                      <a:pt x="22352" y="7026783"/>
                      <a:pt x="0" y="7030847"/>
                    </a:cubicBezTo>
                    <a:cubicBezTo>
                      <a:pt x="22352" y="7034784"/>
                      <a:pt x="44196" y="7041134"/>
                      <a:pt x="65278" y="7049897"/>
                    </a:cubicBezTo>
                    <a:cubicBezTo>
                      <a:pt x="101854" y="7065137"/>
                      <a:pt x="134747" y="7087235"/>
                      <a:pt x="162941" y="7115175"/>
                    </a:cubicBezTo>
                    <a:cubicBezTo>
                      <a:pt x="191262" y="7143242"/>
                      <a:pt x="213487" y="7175881"/>
                      <a:pt x="228981" y="7212330"/>
                    </a:cubicBezTo>
                    <a:cubicBezTo>
                      <a:pt x="232156" y="7219824"/>
                      <a:pt x="234950" y="7227443"/>
                      <a:pt x="237490" y="7235063"/>
                    </a:cubicBezTo>
                    <a:lnTo>
                      <a:pt x="237490" y="8709787"/>
                    </a:lnTo>
                    <a:cubicBezTo>
                      <a:pt x="237490" y="8733282"/>
                      <a:pt x="256540" y="8752332"/>
                      <a:pt x="280035" y="8752332"/>
                    </a:cubicBezTo>
                    <a:lnTo>
                      <a:pt x="7226427" y="8752332"/>
                    </a:lnTo>
                    <a:cubicBezTo>
                      <a:pt x="7249922" y="8752332"/>
                      <a:pt x="7268972" y="8733282"/>
                      <a:pt x="7268972" y="8709787"/>
                    </a:cubicBezTo>
                    <a:lnTo>
                      <a:pt x="7268972" y="3961765"/>
                    </a:lnTo>
                    <a:cubicBezTo>
                      <a:pt x="7271766" y="3952875"/>
                      <a:pt x="7274941" y="3943985"/>
                      <a:pt x="7278497" y="3935349"/>
                    </a:cubicBezTo>
                    <a:cubicBezTo>
                      <a:pt x="7293737" y="3898773"/>
                      <a:pt x="7315835" y="3865880"/>
                      <a:pt x="7343775" y="3837686"/>
                    </a:cubicBezTo>
                    <a:cubicBezTo>
                      <a:pt x="7371843" y="3809365"/>
                      <a:pt x="7404482" y="3787140"/>
                      <a:pt x="7440931" y="3771646"/>
                    </a:cubicBezTo>
                    <a:cubicBezTo>
                      <a:pt x="7462012" y="3762629"/>
                      <a:pt x="7483730" y="3756152"/>
                      <a:pt x="7506082" y="3752088"/>
                    </a:cubicBezTo>
                    <a:cubicBezTo>
                      <a:pt x="7483602" y="3748024"/>
                      <a:pt x="7461758" y="3741547"/>
                      <a:pt x="7440676" y="3732784"/>
                    </a:cubicBezTo>
                    <a:close/>
                    <a:moveTo>
                      <a:pt x="7249795" y="8710041"/>
                    </a:moveTo>
                    <a:cubicBezTo>
                      <a:pt x="7249795" y="8722995"/>
                      <a:pt x="7239254" y="8733536"/>
                      <a:pt x="7226300" y="8733536"/>
                    </a:cubicBezTo>
                    <a:lnTo>
                      <a:pt x="279908" y="8733536"/>
                    </a:lnTo>
                    <a:cubicBezTo>
                      <a:pt x="266954" y="8733536"/>
                      <a:pt x="256413" y="8722995"/>
                      <a:pt x="256413" y="8710041"/>
                    </a:cubicBezTo>
                    <a:lnTo>
                      <a:pt x="256413" y="7243699"/>
                    </a:lnTo>
                    <a:cubicBezTo>
                      <a:pt x="259588" y="7233158"/>
                      <a:pt x="263271" y="7222744"/>
                      <a:pt x="267462" y="7212457"/>
                    </a:cubicBezTo>
                    <a:cubicBezTo>
                      <a:pt x="282702" y="7175881"/>
                      <a:pt x="304800" y="7142988"/>
                      <a:pt x="332740" y="7114794"/>
                    </a:cubicBezTo>
                    <a:cubicBezTo>
                      <a:pt x="360807" y="7086473"/>
                      <a:pt x="393446" y="7064248"/>
                      <a:pt x="429895" y="7048753"/>
                    </a:cubicBezTo>
                    <a:cubicBezTo>
                      <a:pt x="450977" y="7039736"/>
                      <a:pt x="472694" y="7033260"/>
                      <a:pt x="495046" y="7029196"/>
                    </a:cubicBezTo>
                    <a:cubicBezTo>
                      <a:pt x="472694" y="7025259"/>
                      <a:pt x="450850" y="7018909"/>
                      <a:pt x="429768" y="7010146"/>
                    </a:cubicBezTo>
                    <a:cubicBezTo>
                      <a:pt x="393192" y="6994906"/>
                      <a:pt x="360299" y="6972808"/>
                      <a:pt x="332105" y="6944868"/>
                    </a:cubicBezTo>
                    <a:cubicBezTo>
                      <a:pt x="303784" y="6916800"/>
                      <a:pt x="281559" y="6884161"/>
                      <a:pt x="266065" y="6847712"/>
                    </a:cubicBezTo>
                    <a:cubicBezTo>
                      <a:pt x="262382" y="6839076"/>
                      <a:pt x="259207" y="6830440"/>
                      <a:pt x="256413" y="6821550"/>
                    </a:cubicBezTo>
                    <a:lnTo>
                      <a:pt x="256413" y="3585972"/>
                    </a:lnTo>
                    <a:cubicBezTo>
                      <a:pt x="268732" y="2612517"/>
                      <a:pt x="680212" y="1697863"/>
                      <a:pt x="1415161" y="1010285"/>
                    </a:cubicBezTo>
                    <a:cubicBezTo>
                      <a:pt x="2078736" y="389636"/>
                      <a:pt x="2952750" y="19050"/>
                      <a:pt x="3753104" y="19050"/>
                    </a:cubicBezTo>
                    <a:cubicBezTo>
                      <a:pt x="4553458" y="19050"/>
                      <a:pt x="5427472" y="389636"/>
                      <a:pt x="6091047" y="1010285"/>
                    </a:cubicBezTo>
                    <a:cubicBezTo>
                      <a:pt x="6814693" y="1687195"/>
                      <a:pt x="7224395" y="2584450"/>
                      <a:pt x="7248652" y="3541395"/>
                    </a:cubicBezTo>
                    <a:cubicBezTo>
                      <a:pt x="7245732" y="3551174"/>
                      <a:pt x="7242302" y="3560826"/>
                      <a:pt x="7238238" y="3570351"/>
                    </a:cubicBezTo>
                    <a:cubicBezTo>
                      <a:pt x="7222998" y="3606927"/>
                      <a:pt x="7200900" y="3639820"/>
                      <a:pt x="7172960" y="3668014"/>
                    </a:cubicBezTo>
                    <a:cubicBezTo>
                      <a:pt x="7145020" y="3696208"/>
                      <a:pt x="7112254" y="3718560"/>
                      <a:pt x="7075805" y="3734054"/>
                    </a:cubicBezTo>
                    <a:cubicBezTo>
                      <a:pt x="7054723" y="3743071"/>
                      <a:pt x="7033006" y="3749548"/>
                      <a:pt x="7010654" y="3753612"/>
                    </a:cubicBezTo>
                    <a:cubicBezTo>
                      <a:pt x="7033006" y="3757549"/>
                      <a:pt x="7054850" y="3763899"/>
                      <a:pt x="7075932" y="3772662"/>
                    </a:cubicBezTo>
                    <a:cubicBezTo>
                      <a:pt x="7112508" y="3787903"/>
                      <a:pt x="7145401" y="3810000"/>
                      <a:pt x="7173595" y="3837941"/>
                    </a:cubicBezTo>
                    <a:cubicBezTo>
                      <a:pt x="7201916" y="3866007"/>
                      <a:pt x="7224141" y="3898647"/>
                      <a:pt x="7239635" y="3935095"/>
                    </a:cubicBezTo>
                    <a:cubicBezTo>
                      <a:pt x="7243445" y="3944112"/>
                      <a:pt x="7246747" y="3953256"/>
                      <a:pt x="7249668" y="3962400"/>
                    </a:cubicBezTo>
                    <a:lnTo>
                      <a:pt x="7249795" y="8710041"/>
                    </a:lnTo>
                    <a:lnTo>
                      <a:pt x="7249795" y="8710041"/>
                    </a:lnTo>
                    <a:close/>
                  </a:path>
                </a:pathLst>
              </a:custGeom>
              <a:solidFill>
                <a:srgbClr val="404040"/>
              </a:solidFill>
            </p:spPr>
          </p:sp>
        </p:grpSp>
        <p:grpSp>
          <p:nvGrpSpPr>
            <p:cNvPr id="26" name="Group 26"/>
            <p:cNvGrpSpPr/>
            <p:nvPr/>
          </p:nvGrpSpPr>
          <p:grpSpPr>
            <a:xfrm>
              <a:off x="0" y="2822976"/>
              <a:ext cx="3358345" cy="685993"/>
              <a:chOff x="0" y="0"/>
              <a:chExt cx="1034403" cy="211293"/>
            </a:xfrm>
          </p:grpSpPr>
          <p:sp>
            <p:nvSpPr>
              <p:cNvPr id="27" name="Freeform 27"/>
              <p:cNvSpPr/>
              <p:nvPr/>
            </p:nvSpPr>
            <p:spPr>
              <a:xfrm>
                <a:off x="0" y="0"/>
                <a:ext cx="1034403" cy="211293"/>
              </a:xfrm>
              <a:custGeom>
                <a:avLst/>
                <a:gdLst/>
                <a:ahLst/>
                <a:cxnLst/>
                <a:rect l="l" t="t" r="r" b="b"/>
                <a:pathLst>
                  <a:path w="1034403" h="211293">
                    <a:moveTo>
                      <a:pt x="0" y="0"/>
                    </a:moveTo>
                    <a:lnTo>
                      <a:pt x="1034403" y="0"/>
                    </a:lnTo>
                    <a:lnTo>
                      <a:pt x="1034403" y="211293"/>
                    </a:lnTo>
                    <a:lnTo>
                      <a:pt x="0" y="211293"/>
                    </a:lnTo>
                    <a:close/>
                  </a:path>
                </a:pathLst>
              </a:custGeom>
              <a:solidFill>
                <a:srgbClr val="404040"/>
              </a:solidFill>
            </p:spPr>
          </p:sp>
          <p:sp>
            <p:nvSpPr>
              <p:cNvPr id="28" name="TextBox 28"/>
              <p:cNvSpPr txBox="1"/>
              <p:nvPr/>
            </p:nvSpPr>
            <p:spPr>
              <a:xfrm>
                <a:off x="0" y="-38100"/>
                <a:ext cx="1034403" cy="249393"/>
              </a:xfrm>
              <a:prstGeom prst="rect">
                <a:avLst/>
              </a:prstGeom>
            </p:spPr>
            <p:txBody>
              <a:bodyPr lIns="43711" tIns="43711" rIns="43711" bIns="43711" rtlCol="0" anchor="ctr"/>
              <a:lstStyle/>
              <a:p>
                <a:pPr algn="ctr">
                  <a:lnSpc>
                    <a:spcPts val="2660"/>
                  </a:lnSpc>
                </a:pPr>
                <a:endParaRPr/>
              </a:p>
            </p:txBody>
          </p:sp>
        </p:grpSp>
        <p:sp>
          <p:nvSpPr>
            <p:cNvPr id="29" name="TextBox 29"/>
            <p:cNvSpPr txBox="1"/>
            <p:nvPr/>
          </p:nvSpPr>
          <p:spPr>
            <a:xfrm>
              <a:off x="383752" y="2907446"/>
              <a:ext cx="2590841" cy="439610"/>
            </a:xfrm>
            <a:prstGeom prst="rect">
              <a:avLst/>
            </a:prstGeom>
          </p:spPr>
          <p:txBody>
            <a:bodyPr lIns="0" tIns="0" rIns="0" bIns="0" rtlCol="0" anchor="t">
              <a:spAutoFit/>
            </a:bodyPr>
            <a:lstStyle/>
            <a:p>
              <a:pPr algn="ctr">
                <a:lnSpc>
                  <a:spcPts val="2873"/>
                </a:lnSpc>
                <a:spcBef>
                  <a:spcPct val="0"/>
                </a:spcBef>
              </a:pPr>
              <a:r>
                <a:rPr lang="en-US" sz="2052">
                  <a:solidFill>
                    <a:srgbClr val="F7F3EA"/>
                  </a:solidFill>
                  <a:latin typeface="Playfair Display Bold"/>
                </a:rPr>
                <a:t>Satura Izhato</a:t>
              </a:r>
            </a:p>
          </p:txBody>
        </p:sp>
      </p:grpSp>
      <p:grpSp>
        <p:nvGrpSpPr>
          <p:cNvPr id="30" name="Group 30"/>
          <p:cNvGrpSpPr/>
          <p:nvPr/>
        </p:nvGrpSpPr>
        <p:grpSpPr>
          <a:xfrm>
            <a:off x="9393859" y="3712257"/>
            <a:ext cx="2518759" cy="2862403"/>
            <a:chOff x="0" y="0"/>
            <a:chExt cx="3358345" cy="3816537"/>
          </a:xfrm>
        </p:grpSpPr>
        <p:grpSp>
          <p:nvGrpSpPr>
            <p:cNvPr id="31" name="Group 31"/>
            <p:cNvGrpSpPr>
              <a:grpSpLocks noChangeAspect="1"/>
            </p:cNvGrpSpPr>
            <p:nvPr/>
          </p:nvGrpSpPr>
          <p:grpSpPr>
            <a:xfrm>
              <a:off x="42596" y="0"/>
              <a:ext cx="3273098" cy="3816537"/>
              <a:chOff x="20955" y="0"/>
              <a:chExt cx="7506082" cy="8752332"/>
            </a:xfrm>
          </p:grpSpPr>
          <p:sp>
            <p:nvSpPr>
              <p:cNvPr id="32" name="Freeform 32"/>
              <p:cNvSpPr/>
              <p:nvPr/>
            </p:nvSpPr>
            <p:spPr>
              <a:xfrm>
                <a:off x="648845" y="390653"/>
                <a:ext cx="6250431" cy="7971408"/>
              </a:xfrm>
              <a:custGeom>
                <a:avLst/>
                <a:gdLst/>
                <a:ahLst/>
                <a:cxnLst/>
                <a:rect l="l" t="t" r="r" b="b"/>
                <a:pathLst>
                  <a:path w="6250432" h="7971409">
                    <a:moveTo>
                      <a:pt x="0" y="7971409"/>
                    </a:moveTo>
                    <a:lnTo>
                      <a:pt x="0" y="3197733"/>
                    </a:lnTo>
                    <a:cubicBezTo>
                      <a:pt x="11557" y="2327275"/>
                      <a:pt x="381254" y="1508125"/>
                      <a:pt x="1041019" y="891032"/>
                    </a:cubicBezTo>
                    <a:cubicBezTo>
                      <a:pt x="1637538" y="333121"/>
                      <a:pt x="2416556" y="0"/>
                      <a:pt x="3125216" y="0"/>
                    </a:cubicBezTo>
                    <a:cubicBezTo>
                      <a:pt x="3833876" y="0"/>
                      <a:pt x="4612894" y="333121"/>
                      <a:pt x="5209413" y="891032"/>
                    </a:cubicBezTo>
                    <a:cubicBezTo>
                      <a:pt x="5869178" y="1508252"/>
                      <a:pt x="6238875" y="2327275"/>
                      <a:pt x="6250432" y="3197733"/>
                    </a:cubicBezTo>
                    <a:lnTo>
                      <a:pt x="6250432" y="7971409"/>
                    </a:lnTo>
                    <a:lnTo>
                      <a:pt x="0" y="7971409"/>
                    </a:lnTo>
                    <a:close/>
                  </a:path>
                </a:pathLst>
              </a:custGeom>
              <a:blipFill>
                <a:blip r:embed="rId5" cstate="print">
                  <a:extLst>
                    <a:ext uri="{28A0092B-C50C-407E-A947-70E740481C1C}">
                      <a14:useLocalDpi xmlns:a14="http://schemas.microsoft.com/office/drawing/2010/main" val="0"/>
                    </a:ext>
                  </a:extLst>
                </a:blip>
                <a:stretch>
                  <a:fillRect l="-284" t="-37253" r="-282" b="-28929"/>
                </a:stretch>
              </a:blipFill>
            </p:spPr>
            <p:txBody>
              <a:bodyPr/>
              <a:lstStyle/>
              <a:p>
                <a:endParaRPr lang="en-ID" dirty="0"/>
              </a:p>
            </p:txBody>
          </p:sp>
          <p:sp>
            <p:nvSpPr>
              <p:cNvPr id="33" name="Freeform 33"/>
              <p:cNvSpPr/>
              <p:nvPr/>
            </p:nvSpPr>
            <p:spPr>
              <a:xfrm>
                <a:off x="20955" y="0"/>
                <a:ext cx="7506082" cy="8752332"/>
              </a:xfrm>
              <a:custGeom>
                <a:avLst/>
                <a:gdLst/>
                <a:ahLst/>
                <a:cxnLst/>
                <a:rect l="l" t="t" r="r" b="b"/>
                <a:pathLst>
                  <a:path w="7506082" h="8752332">
                    <a:moveTo>
                      <a:pt x="5843778" y="1274572"/>
                    </a:moveTo>
                    <a:cubicBezTo>
                      <a:pt x="5245608" y="715010"/>
                      <a:pt x="4464050" y="381000"/>
                      <a:pt x="3753104" y="381000"/>
                    </a:cubicBezTo>
                    <a:cubicBezTo>
                      <a:pt x="3042158" y="381000"/>
                      <a:pt x="2260600" y="715010"/>
                      <a:pt x="1662430" y="1274572"/>
                    </a:cubicBezTo>
                    <a:cubicBezTo>
                      <a:pt x="1000887" y="1893570"/>
                      <a:pt x="630047" y="2715133"/>
                      <a:pt x="618363" y="3588385"/>
                    </a:cubicBezTo>
                    <a:lnTo>
                      <a:pt x="618363" y="8371586"/>
                    </a:lnTo>
                    <a:lnTo>
                      <a:pt x="6887845" y="8371586"/>
                    </a:lnTo>
                    <a:lnTo>
                      <a:pt x="6887845" y="3588258"/>
                    </a:lnTo>
                    <a:cubicBezTo>
                      <a:pt x="6876161" y="2715133"/>
                      <a:pt x="6505321" y="1893570"/>
                      <a:pt x="5843778" y="1274572"/>
                    </a:cubicBezTo>
                    <a:close/>
                    <a:moveTo>
                      <a:pt x="6868795" y="8352536"/>
                    </a:moveTo>
                    <a:lnTo>
                      <a:pt x="637413" y="8352536"/>
                    </a:lnTo>
                    <a:lnTo>
                      <a:pt x="637413" y="3588512"/>
                    </a:lnTo>
                    <a:cubicBezTo>
                      <a:pt x="648970" y="2720721"/>
                      <a:pt x="1017651" y="1903857"/>
                      <a:pt x="1675384" y="1288542"/>
                    </a:cubicBezTo>
                    <a:cubicBezTo>
                      <a:pt x="2270252" y="732155"/>
                      <a:pt x="3046857" y="400050"/>
                      <a:pt x="3753104" y="400050"/>
                    </a:cubicBezTo>
                    <a:cubicBezTo>
                      <a:pt x="4459351" y="400050"/>
                      <a:pt x="5235956" y="732155"/>
                      <a:pt x="5830697" y="1288542"/>
                    </a:cubicBezTo>
                    <a:cubicBezTo>
                      <a:pt x="6488430" y="1903857"/>
                      <a:pt x="6857111" y="2720594"/>
                      <a:pt x="6868668" y="3588385"/>
                    </a:cubicBezTo>
                    <a:lnTo>
                      <a:pt x="6868668" y="8352536"/>
                    </a:lnTo>
                    <a:close/>
                    <a:moveTo>
                      <a:pt x="7440676" y="3732784"/>
                    </a:moveTo>
                    <a:cubicBezTo>
                      <a:pt x="7404100" y="3717544"/>
                      <a:pt x="7371208" y="3695446"/>
                      <a:pt x="7343013" y="3667506"/>
                    </a:cubicBezTo>
                    <a:cubicBezTo>
                      <a:pt x="7314693" y="3639439"/>
                      <a:pt x="7292468" y="3606800"/>
                      <a:pt x="7276973" y="3570351"/>
                    </a:cubicBezTo>
                    <a:cubicBezTo>
                      <a:pt x="7273544" y="3562223"/>
                      <a:pt x="7270496" y="3554095"/>
                      <a:pt x="7267830" y="3545840"/>
                    </a:cubicBezTo>
                    <a:cubicBezTo>
                      <a:pt x="7244843" y="2582164"/>
                      <a:pt x="6832727" y="1678178"/>
                      <a:pt x="6104128" y="996569"/>
                    </a:cubicBezTo>
                    <a:cubicBezTo>
                      <a:pt x="5437124" y="372491"/>
                      <a:pt x="4558157" y="0"/>
                      <a:pt x="3753104" y="0"/>
                    </a:cubicBezTo>
                    <a:cubicBezTo>
                      <a:pt x="2948051" y="0"/>
                      <a:pt x="2069084" y="372491"/>
                      <a:pt x="1402207" y="996442"/>
                    </a:cubicBezTo>
                    <a:cubicBezTo>
                      <a:pt x="663448" y="1687449"/>
                      <a:pt x="249809" y="2607056"/>
                      <a:pt x="237490" y="3586226"/>
                    </a:cubicBezTo>
                    <a:lnTo>
                      <a:pt x="237490" y="6819900"/>
                    </a:lnTo>
                    <a:cubicBezTo>
                      <a:pt x="234569" y="6829298"/>
                      <a:pt x="231394" y="6838569"/>
                      <a:pt x="227584" y="6847586"/>
                    </a:cubicBezTo>
                    <a:cubicBezTo>
                      <a:pt x="212344" y="6884162"/>
                      <a:pt x="190246" y="6917055"/>
                      <a:pt x="162306" y="6945249"/>
                    </a:cubicBezTo>
                    <a:cubicBezTo>
                      <a:pt x="134239" y="6973570"/>
                      <a:pt x="101600" y="6995795"/>
                      <a:pt x="65151" y="7011289"/>
                    </a:cubicBezTo>
                    <a:cubicBezTo>
                      <a:pt x="44069" y="7020306"/>
                      <a:pt x="22352" y="7026783"/>
                      <a:pt x="0" y="7030847"/>
                    </a:cubicBezTo>
                    <a:cubicBezTo>
                      <a:pt x="22352" y="7034784"/>
                      <a:pt x="44196" y="7041134"/>
                      <a:pt x="65278" y="7049897"/>
                    </a:cubicBezTo>
                    <a:cubicBezTo>
                      <a:pt x="101854" y="7065137"/>
                      <a:pt x="134747" y="7087235"/>
                      <a:pt x="162941" y="7115175"/>
                    </a:cubicBezTo>
                    <a:cubicBezTo>
                      <a:pt x="191262" y="7143242"/>
                      <a:pt x="213487" y="7175881"/>
                      <a:pt x="228981" y="7212330"/>
                    </a:cubicBezTo>
                    <a:cubicBezTo>
                      <a:pt x="232156" y="7219824"/>
                      <a:pt x="234950" y="7227443"/>
                      <a:pt x="237490" y="7235063"/>
                    </a:cubicBezTo>
                    <a:lnTo>
                      <a:pt x="237490" y="8709787"/>
                    </a:lnTo>
                    <a:cubicBezTo>
                      <a:pt x="237490" y="8733282"/>
                      <a:pt x="256540" y="8752332"/>
                      <a:pt x="280035" y="8752332"/>
                    </a:cubicBezTo>
                    <a:lnTo>
                      <a:pt x="7226427" y="8752332"/>
                    </a:lnTo>
                    <a:cubicBezTo>
                      <a:pt x="7249922" y="8752332"/>
                      <a:pt x="7268972" y="8733282"/>
                      <a:pt x="7268972" y="8709787"/>
                    </a:cubicBezTo>
                    <a:lnTo>
                      <a:pt x="7268972" y="3961765"/>
                    </a:lnTo>
                    <a:cubicBezTo>
                      <a:pt x="7271766" y="3952875"/>
                      <a:pt x="7274941" y="3943985"/>
                      <a:pt x="7278497" y="3935349"/>
                    </a:cubicBezTo>
                    <a:cubicBezTo>
                      <a:pt x="7293737" y="3898773"/>
                      <a:pt x="7315835" y="3865880"/>
                      <a:pt x="7343775" y="3837686"/>
                    </a:cubicBezTo>
                    <a:cubicBezTo>
                      <a:pt x="7371843" y="3809365"/>
                      <a:pt x="7404482" y="3787140"/>
                      <a:pt x="7440931" y="3771646"/>
                    </a:cubicBezTo>
                    <a:cubicBezTo>
                      <a:pt x="7462012" y="3762629"/>
                      <a:pt x="7483730" y="3756152"/>
                      <a:pt x="7506082" y="3752088"/>
                    </a:cubicBezTo>
                    <a:cubicBezTo>
                      <a:pt x="7483602" y="3748024"/>
                      <a:pt x="7461758" y="3741547"/>
                      <a:pt x="7440676" y="3732784"/>
                    </a:cubicBezTo>
                    <a:close/>
                    <a:moveTo>
                      <a:pt x="7249795" y="8710041"/>
                    </a:moveTo>
                    <a:cubicBezTo>
                      <a:pt x="7249795" y="8722995"/>
                      <a:pt x="7239254" y="8733536"/>
                      <a:pt x="7226300" y="8733536"/>
                    </a:cubicBezTo>
                    <a:lnTo>
                      <a:pt x="279908" y="8733536"/>
                    </a:lnTo>
                    <a:cubicBezTo>
                      <a:pt x="266954" y="8733536"/>
                      <a:pt x="256413" y="8722995"/>
                      <a:pt x="256413" y="8710041"/>
                    </a:cubicBezTo>
                    <a:lnTo>
                      <a:pt x="256413" y="7243699"/>
                    </a:lnTo>
                    <a:cubicBezTo>
                      <a:pt x="259588" y="7233158"/>
                      <a:pt x="263271" y="7222744"/>
                      <a:pt x="267462" y="7212457"/>
                    </a:cubicBezTo>
                    <a:cubicBezTo>
                      <a:pt x="282702" y="7175881"/>
                      <a:pt x="304800" y="7142988"/>
                      <a:pt x="332740" y="7114794"/>
                    </a:cubicBezTo>
                    <a:cubicBezTo>
                      <a:pt x="360807" y="7086473"/>
                      <a:pt x="393446" y="7064248"/>
                      <a:pt x="429895" y="7048753"/>
                    </a:cubicBezTo>
                    <a:cubicBezTo>
                      <a:pt x="450977" y="7039736"/>
                      <a:pt x="472694" y="7033260"/>
                      <a:pt x="495046" y="7029196"/>
                    </a:cubicBezTo>
                    <a:cubicBezTo>
                      <a:pt x="472694" y="7025259"/>
                      <a:pt x="450850" y="7018909"/>
                      <a:pt x="429768" y="7010146"/>
                    </a:cubicBezTo>
                    <a:cubicBezTo>
                      <a:pt x="393192" y="6994906"/>
                      <a:pt x="360299" y="6972808"/>
                      <a:pt x="332105" y="6944868"/>
                    </a:cubicBezTo>
                    <a:cubicBezTo>
                      <a:pt x="303784" y="6916800"/>
                      <a:pt x="281559" y="6884161"/>
                      <a:pt x="266065" y="6847712"/>
                    </a:cubicBezTo>
                    <a:cubicBezTo>
                      <a:pt x="262382" y="6839076"/>
                      <a:pt x="259207" y="6830440"/>
                      <a:pt x="256413" y="6821550"/>
                    </a:cubicBezTo>
                    <a:lnTo>
                      <a:pt x="256413" y="3585972"/>
                    </a:lnTo>
                    <a:cubicBezTo>
                      <a:pt x="268732" y="2612517"/>
                      <a:pt x="680212" y="1697863"/>
                      <a:pt x="1415161" y="1010285"/>
                    </a:cubicBezTo>
                    <a:cubicBezTo>
                      <a:pt x="2078736" y="389636"/>
                      <a:pt x="2952750" y="19050"/>
                      <a:pt x="3753104" y="19050"/>
                    </a:cubicBezTo>
                    <a:cubicBezTo>
                      <a:pt x="4553458" y="19050"/>
                      <a:pt x="5427472" y="389636"/>
                      <a:pt x="6091047" y="1010285"/>
                    </a:cubicBezTo>
                    <a:cubicBezTo>
                      <a:pt x="6814693" y="1687195"/>
                      <a:pt x="7224395" y="2584450"/>
                      <a:pt x="7248652" y="3541395"/>
                    </a:cubicBezTo>
                    <a:cubicBezTo>
                      <a:pt x="7245732" y="3551174"/>
                      <a:pt x="7242302" y="3560826"/>
                      <a:pt x="7238238" y="3570351"/>
                    </a:cubicBezTo>
                    <a:cubicBezTo>
                      <a:pt x="7222998" y="3606927"/>
                      <a:pt x="7200900" y="3639820"/>
                      <a:pt x="7172960" y="3668014"/>
                    </a:cubicBezTo>
                    <a:cubicBezTo>
                      <a:pt x="7145020" y="3696208"/>
                      <a:pt x="7112254" y="3718560"/>
                      <a:pt x="7075805" y="3734054"/>
                    </a:cubicBezTo>
                    <a:cubicBezTo>
                      <a:pt x="7054723" y="3743071"/>
                      <a:pt x="7033006" y="3749548"/>
                      <a:pt x="7010654" y="3753612"/>
                    </a:cubicBezTo>
                    <a:cubicBezTo>
                      <a:pt x="7033006" y="3757549"/>
                      <a:pt x="7054850" y="3763899"/>
                      <a:pt x="7075932" y="3772662"/>
                    </a:cubicBezTo>
                    <a:cubicBezTo>
                      <a:pt x="7112508" y="3787903"/>
                      <a:pt x="7145401" y="3810000"/>
                      <a:pt x="7173595" y="3837941"/>
                    </a:cubicBezTo>
                    <a:cubicBezTo>
                      <a:pt x="7201916" y="3866007"/>
                      <a:pt x="7224141" y="3898647"/>
                      <a:pt x="7239635" y="3935095"/>
                    </a:cubicBezTo>
                    <a:cubicBezTo>
                      <a:pt x="7243445" y="3944112"/>
                      <a:pt x="7246747" y="3953256"/>
                      <a:pt x="7249668" y="3962400"/>
                    </a:cubicBezTo>
                    <a:lnTo>
                      <a:pt x="7249795" y="8710041"/>
                    </a:lnTo>
                    <a:lnTo>
                      <a:pt x="7249795" y="8710041"/>
                    </a:lnTo>
                    <a:close/>
                  </a:path>
                </a:pathLst>
              </a:custGeom>
              <a:solidFill>
                <a:srgbClr val="404040"/>
              </a:solidFill>
            </p:spPr>
          </p:sp>
        </p:grpSp>
        <p:grpSp>
          <p:nvGrpSpPr>
            <p:cNvPr id="34" name="Group 34"/>
            <p:cNvGrpSpPr/>
            <p:nvPr/>
          </p:nvGrpSpPr>
          <p:grpSpPr>
            <a:xfrm>
              <a:off x="0" y="2822976"/>
              <a:ext cx="3358345" cy="685993"/>
              <a:chOff x="0" y="0"/>
              <a:chExt cx="1034403" cy="211293"/>
            </a:xfrm>
          </p:grpSpPr>
          <p:sp>
            <p:nvSpPr>
              <p:cNvPr id="35" name="Freeform 35"/>
              <p:cNvSpPr/>
              <p:nvPr/>
            </p:nvSpPr>
            <p:spPr>
              <a:xfrm>
                <a:off x="0" y="0"/>
                <a:ext cx="1034403" cy="211293"/>
              </a:xfrm>
              <a:custGeom>
                <a:avLst/>
                <a:gdLst/>
                <a:ahLst/>
                <a:cxnLst/>
                <a:rect l="l" t="t" r="r" b="b"/>
                <a:pathLst>
                  <a:path w="1034403" h="211293">
                    <a:moveTo>
                      <a:pt x="0" y="0"/>
                    </a:moveTo>
                    <a:lnTo>
                      <a:pt x="1034403" y="0"/>
                    </a:lnTo>
                    <a:lnTo>
                      <a:pt x="1034403" y="211293"/>
                    </a:lnTo>
                    <a:lnTo>
                      <a:pt x="0" y="211293"/>
                    </a:lnTo>
                    <a:close/>
                  </a:path>
                </a:pathLst>
              </a:custGeom>
              <a:solidFill>
                <a:srgbClr val="404040"/>
              </a:solidFill>
            </p:spPr>
          </p:sp>
          <p:sp>
            <p:nvSpPr>
              <p:cNvPr id="36" name="TextBox 36"/>
              <p:cNvSpPr txBox="1"/>
              <p:nvPr/>
            </p:nvSpPr>
            <p:spPr>
              <a:xfrm>
                <a:off x="0" y="-38100"/>
                <a:ext cx="1034403" cy="249393"/>
              </a:xfrm>
              <a:prstGeom prst="rect">
                <a:avLst/>
              </a:prstGeom>
            </p:spPr>
            <p:txBody>
              <a:bodyPr lIns="43711" tIns="43711" rIns="43711" bIns="43711" rtlCol="0" anchor="ctr"/>
              <a:lstStyle/>
              <a:p>
                <a:pPr algn="ctr">
                  <a:lnSpc>
                    <a:spcPts val="2660"/>
                  </a:lnSpc>
                </a:pPr>
                <a:endParaRPr/>
              </a:p>
            </p:txBody>
          </p:sp>
        </p:grpSp>
        <p:sp>
          <p:nvSpPr>
            <p:cNvPr id="37" name="TextBox 37"/>
            <p:cNvSpPr txBox="1"/>
            <p:nvPr/>
          </p:nvSpPr>
          <p:spPr>
            <a:xfrm>
              <a:off x="383752" y="2907446"/>
              <a:ext cx="2590841" cy="439610"/>
            </a:xfrm>
            <a:prstGeom prst="rect">
              <a:avLst/>
            </a:prstGeom>
          </p:spPr>
          <p:txBody>
            <a:bodyPr lIns="0" tIns="0" rIns="0" bIns="0" rtlCol="0" anchor="t">
              <a:spAutoFit/>
            </a:bodyPr>
            <a:lstStyle/>
            <a:p>
              <a:pPr algn="ctr">
                <a:lnSpc>
                  <a:spcPts val="2873"/>
                </a:lnSpc>
                <a:spcBef>
                  <a:spcPct val="0"/>
                </a:spcBef>
              </a:pPr>
              <a:r>
                <a:rPr lang="en-US" sz="2052">
                  <a:solidFill>
                    <a:srgbClr val="F7F3EA"/>
                  </a:solidFill>
                  <a:latin typeface="Playfair Display Bold"/>
                </a:rPr>
                <a:t>Vania Kumala</a:t>
              </a:r>
            </a:p>
          </p:txBody>
        </p:sp>
      </p:grpSp>
      <p:grpSp>
        <p:nvGrpSpPr>
          <p:cNvPr id="38" name="Group 38"/>
          <p:cNvGrpSpPr/>
          <p:nvPr/>
        </p:nvGrpSpPr>
        <p:grpSpPr>
          <a:xfrm>
            <a:off x="-1607828" y="8735611"/>
            <a:ext cx="19792646" cy="2482906"/>
            <a:chOff x="0" y="0"/>
            <a:chExt cx="5212878" cy="653934"/>
          </a:xfrm>
        </p:grpSpPr>
        <p:sp>
          <p:nvSpPr>
            <p:cNvPr id="39" name="Freeform 39"/>
            <p:cNvSpPr/>
            <p:nvPr/>
          </p:nvSpPr>
          <p:spPr>
            <a:xfrm>
              <a:off x="0" y="0"/>
              <a:ext cx="5212878" cy="653934"/>
            </a:xfrm>
            <a:custGeom>
              <a:avLst/>
              <a:gdLst/>
              <a:ahLst/>
              <a:cxnLst/>
              <a:rect l="l" t="t" r="r" b="b"/>
              <a:pathLst>
                <a:path w="5212878" h="653934">
                  <a:moveTo>
                    <a:pt x="0" y="0"/>
                  </a:moveTo>
                  <a:lnTo>
                    <a:pt x="5212878" y="0"/>
                  </a:lnTo>
                  <a:lnTo>
                    <a:pt x="5212878" y="653934"/>
                  </a:lnTo>
                  <a:lnTo>
                    <a:pt x="0" y="653934"/>
                  </a:lnTo>
                  <a:close/>
                </a:path>
              </a:pathLst>
            </a:custGeom>
            <a:solidFill>
              <a:srgbClr val="F7F3EA">
                <a:alpha val="60000"/>
              </a:srgbClr>
            </a:solidFill>
          </p:spPr>
        </p:sp>
        <p:sp>
          <p:nvSpPr>
            <p:cNvPr id="40" name="TextBox 40"/>
            <p:cNvSpPr txBox="1"/>
            <p:nvPr/>
          </p:nvSpPr>
          <p:spPr>
            <a:xfrm>
              <a:off x="0" y="-38100"/>
              <a:ext cx="5212878" cy="692034"/>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345621" y="9184593"/>
            <a:ext cx="17596759" cy="463966"/>
            <a:chOff x="0" y="0"/>
            <a:chExt cx="23462345" cy="618621"/>
          </a:xfrm>
        </p:grpSpPr>
        <p:sp>
          <p:nvSpPr>
            <p:cNvPr id="42" name="Freeform 42"/>
            <p:cNvSpPr/>
            <p:nvPr/>
          </p:nvSpPr>
          <p:spPr>
            <a:xfrm rot="-5400000">
              <a:off x="1157248" y="-1157248"/>
              <a:ext cx="618621" cy="2933117"/>
            </a:xfrm>
            <a:custGeom>
              <a:avLst/>
              <a:gdLst/>
              <a:ahLst/>
              <a:cxnLst/>
              <a:rect l="l" t="t" r="r" b="b"/>
              <a:pathLst>
                <a:path w="618621" h="2933117">
                  <a:moveTo>
                    <a:pt x="0" y="0"/>
                  </a:moveTo>
                  <a:lnTo>
                    <a:pt x="618621" y="0"/>
                  </a:lnTo>
                  <a:lnTo>
                    <a:pt x="618621" y="2933117"/>
                  </a:lnTo>
                  <a:lnTo>
                    <a:pt x="0" y="29331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3" name="AutoShape 43"/>
            <p:cNvSpPr/>
            <p:nvPr/>
          </p:nvSpPr>
          <p:spPr>
            <a:xfrm>
              <a:off x="2603860" y="323800"/>
              <a:ext cx="20858485" cy="0"/>
            </a:xfrm>
            <a:prstGeom prst="line">
              <a:avLst/>
            </a:prstGeom>
            <a:ln w="28978" cap="rnd">
              <a:solidFill>
                <a:srgbClr val="404040"/>
              </a:solidFill>
              <a:prstDash val="solid"/>
              <a:headEnd type="none" w="sm" len="sm"/>
              <a:tailEnd type="none" w="sm" len="sm"/>
            </a:ln>
          </p:spPr>
        </p:sp>
      </p:grpSp>
      <p:grpSp>
        <p:nvGrpSpPr>
          <p:cNvPr id="44" name="Group 44"/>
          <p:cNvGrpSpPr>
            <a:grpSpLocks noChangeAspect="1"/>
          </p:cNvGrpSpPr>
          <p:nvPr/>
        </p:nvGrpSpPr>
        <p:grpSpPr>
          <a:xfrm>
            <a:off x="12433833" y="3712257"/>
            <a:ext cx="2468571" cy="2862486"/>
            <a:chOff x="0" y="0"/>
            <a:chExt cx="7548118" cy="8752586"/>
          </a:xfrm>
        </p:grpSpPr>
        <p:sp>
          <p:nvSpPr>
            <p:cNvPr id="45" name="Freeform 45"/>
            <p:cNvSpPr/>
            <p:nvPr/>
          </p:nvSpPr>
          <p:spPr>
            <a:xfrm>
              <a:off x="648843" y="390652"/>
              <a:ext cx="6250432" cy="7971409"/>
            </a:xfrm>
            <a:custGeom>
              <a:avLst/>
              <a:gdLst/>
              <a:ahLst/>
              <a:cxnLst/>
              <a:rect l="l" t="t" r="r" b="b"/>
              <a:pathLst>
                <a:path w="6250432" h="7971409">
                  <a:moveTo>
                    <a:pt x="0" y="7971409"/>
                  </a:moveTo>
                  <a:lnTo>
                    <a:pt x="0" y="3197733"/>
                  </a:lnTo>
                  <a:cubicBezTo>
                    <a:pt x="11557" y="2327275"/>
                    <a:pt x="381254" y="1508125"/>
                    <a:pt x="1041019" y="891032"/>
                  </a:cubicBezTo>
                  <a:cubicBezTo>
                    <a:pt x="1637538" y="333121"/>
                    <a:pt x="2416556" y="0"/>
                    <a:pt x="3125216" y="0"/>
                  </a:cubicBezTo>
                  <a:cubicBezTo>
                    <a:pt x="3833876" y="0"/>
                    <a:pt x="4612894" y="333121"/>
                    <a:pt x="5209413" y="891032"/>
                  </a:cubicBezTo>
                  <a:cubicBezTo>
                    <a:pt x="5869178" y="1508252"/>
                    <a:pt x="6238875" y="2327275"/>
                    <a:pt x="6250432" y="3197733"/>
                  </a:cubicBezTo>
                  <a:lnTo>
                    <a:pt x="6250432" y="7971409"/>
                  </a:lnTo>
                  <a:lnTo>
                    <a:pt x="0" y="7971409"/>
                  </a:lnTo>
                  <a:close/>
                </a:path>
              </a:pathLst>
            </a:custGeom>
            <a:blipFill>
              <a:blip r:embed="rId8" cstate="print">
                <a:extLst>
                  <a:ext uri="{28A0092B-C50C-407E-A947-70E740481C1C}">
                    <a14:useLocalDpi xmlns:a14="http://schemas.microsoft.com/office/drawing/2010/main" val="0"/>
                  </a:ext>
                </a:extLst>
              </a:blip>
              <a:stretch>
                <a:fillRect/>
              </a:stretch>
            </a:blipFill>
          </p:spPr>
          <p:txBody>
            <a:bodyPr/>
            <a:lstStyle/>
            <a:p>
              <a:endParaRPr lang="en-ID" dirty="0"/>
            </a:p>
          </p:txBody>
        </p:sp>
        <p:sp>
          <p:nvSpPr>
            <p:cNvPr id="46" name="Freeform 46"/>
            <p:cNvSpPr/>
            <p:nvPr/>
          </p:nvSpPr>
          <p:spPr>
            <a:xfrm>
              <a:off x="20955" y="0"/>
              <a:ext cx="7506082" cy="8752332"/>
            </a:xfrm>
            <a:custGeom>
              <a:avLst/>
              <a:gdLst/>
              <a:ahLst/>
              <a:cxnLst/>
              <a:rect l="l" t="t" r="r" b="b"/>
              <a:pathLst>
                <a:path w="7506082" h="8752332">
                  <a:moveTo>
                    <a:pt x="5843778" y="1274572"/>
                  </a:moveTo>
                  <a:cubicBezTo>
                    <a:pt x="5245608" y="715010"/>
                    <a:pt x="4464050" y="381000"/>
                    <a:pt x="3753104" y="381000"/>
                  </a:cubicBezTo>
                  <a:cubicBezTo>
                    <a:pt x="3042158" y="381000"/>
                    <a:pt x="2260600" y="715010"/>
                    <a:pt x="1662430" y="1274572"/>
                  </a:cubicBezTo>
                  <a:cubicBezTo>
                    <a:pt x="1000887" y="1893570"/>
                    <a:pt x="630047" y="2715133"/>
                    <a:pt x="618363" y="3588385"/>
                  </a:cubicBezTo>
                  <a:lnTo>
                    <a:pt x="618363" y="8371586"/>
                  </a:lnTo>
                  <a:lnTo>
                    <a:pt x="6887845" y="8371586"/>
                  </a:lnTo>
                  <a:lnTo>
                    <a:pt x="6887845" y="3588258"/>
                  </a:lnTo>
                  <a:cubicBezTo>
                    <a:pt x="6876161" y="2715133"/>
                    <a:pt x="6505321" y="1893570"/>
                    <a:pt x="5843778" y="1274572"/>
                  </a:cubicBezTo>
                  <a:close/>
                  <a:moveTo>
                    <a:pt x="6868795" y="8352536"/>
                  </a:moveTo>
                  <a:lnTo>
                    <a:pt x="637413" y="8352536"/>
                  </a:lnTo>
                  <a:lnTo>
                    <a:pt x="637413" y="3588512"/>
                  </a:lnTo>
                  <a:cubicBezTo>
                    <a:pt x="648970" y="2720721"/>
                    <a:pt x="1017651" y="1903857"/>
                    <a:pt x="1675384" y="1288542"/>
                  </a:cubicBezTo>
                  <a:cubicBezTo>
                    <a:pt x="2270252" y="732155"/>
                    <a:pt x="3046857" y="400050"/>
                    <a:pt x="3753104" y="400050"/>
                  </a:cubicBezTo>
                  <a:cubicBezTo>
                    <a:pt x="4459351" y="400050"/>
                    <a:pt x="5235956" y="732155"/>
                    <a:pt x="5830697" y="1288542"/>
                  </a:cubicBezTo>
                  <a:cubicBezTo>
                    <a:pt x="6488430" y="1903857"/>
                    <a:pt x="6857111" y="2720594"/>
                    <a:pt x="6868668" y="3588385"/>
                  </a:cubicBezTo>
                  <a:lnTo>
                    <a:pt x="6868668" y="8352536"/>
                  </a:lnTo>
                  <a:close/>
                  <a:moveTo>
                    <a:pt x="7440676" y="3732784"/>
                  </a:moveTo>
                  <a:cubicBezTo>
                    <a:pt x="7404100" y="3717544"/>
                    <a:pt x="7371208" y="3695446"/>
                    <a:pt x="7343013" y="3667506"/>
                  </a:cubicBezTo>
                  <a:cubicBezTo>
                    <a:pt x="7314693" y="3639439"/>
                    <a:pt x="7292468" y="3606800"/>
                    <a:pt x="7276973" y="3570351"/>
                  </a:cubicBezTo>
                  <a:cubicBezTo>
                    <a:pt x="7273544" y="3562223"/>
                    <a:pt x="7270496" y="3554095"/>
                    <a:pt x="7267830" y="3545840"/>
                  </a:cubicBezTo>
                  <a:cubicBezTo>
                    <a:pt x="7244843" y="2582164"/>
                    <a:pt x="6832727" y="1678178"/>
                    <a:pt x="6104128" y="996569"/>
                  </a:cubicBezTo>
                  <a:cubicBezTo>
                    <a:pt x="5437124" y="372491"/>
                    <a:pt x="4558157" y="0"/>
                    <a:pt x="3753104" y="0"/>
                  </a:cubicBezTo>
                  <a:cubicBezTo>
                    <a:pt x="2948051" y="0"/>
                    <a:pt x="2069084" y="372491"/>
                    <a:pt x="1402207" y="996442"/>
                  </a:cubicBezTo>
                  <a:cubicBezTo>
                    <a:pt x="663448" y="1687449"/>
                    <a:pt x="249809" y="2607056"/>
                    <a:pt x="237490" y="3586226"/>
                  </a:cubicBezTo>
                  <a:lnTo>
                    <a:pt x="237490" y="6819900"/>
                  </a:lnTo>
                  <a:cubicBezTo>
                    <a:pt x="234569" y="6829298"/>
                    <a:pt x="231394" y="6838569"/>
                    <a:pt x="227584" y="6847586"/>
                  </a:cubicBezTo>
                  <a:cubicBezTo>
                    <a:pt x="212344" y="6884162"/>
                    <a:pt x="190246" y="6917055"/>
                    <a:pt x="162306" y="6945249"/>
                  </a:cubicBezTo>
                  <a:cubicBezTo>
                    <a:pt x="134239" y="6973570"/>
                    <a:pt x="101600" y="6995795"/>
                    <a:pt x="65151" y="7011289"/>
                  </a:cubicBezTo>
                  <a:cubicBezTo>
                    <a:pt x="44069" y="7020306"/>
                    <a:pt x="22352" y="7026783"/>
                    <a:pt x="0" y="7030847"/>
                  </a:cubicBezTo>
                  <a:cubicBezTo>
                    <a:pt x="22352" y="7034784"/>
                    <a:pt x="44196" y="7041134"/>
                    <a:pt x="65278" y="7049897"/>
                  </a:cubicBezTo>
                  <a:cubicBezTo>
                    <a:pt x="101854" y="7065137"/>
                    <a:pt x="134747" y="7087235"/>
                    <a:pt x="162941" y="7115175"/>
                  </a:cubicBezTo>
                  <a:cubicBezTo>
                    <a:pt x="191262" y="7143242"/>
                    <a:pt x="213487" y="7175881"/>
                    <a:pt x="228981" y="7212330"/>
                  </a:cubicBezTo>
                  <a:cubicBezTo>
                    <a:pt x="232156" y="7219824"/>
                    <a:pt x="234950" y="7227443"/>
                    <a:pt x="237490" y="7235063"/>
                  </a:cubicBezTo>
                  <a:lnTo>
                    <a:pt x="237490" y="8709787"/>
                  </a:lnTo>
                  <a:cubicBezTo>
                    <a:pt x="237490" y="8733282"/>
                    <a:pt x="256540" y="8752332"/>
                    <a:pt x="280035" y="8752332"/>
                  </a:cubicBezTo>
                  <a:lnTo>
                    <a:pt x="7226427" y="8752332"/>
                  </a:lnTo>
                  <a:cubicBezTo>
                    <a:pt x="7249922" y="8752332"/>
                    <a:pt x="7268972" y="8733282"/>
                    <a:pt x="7268972" y="8709787"/>
                  </a:cubicBezTo>
                  <a:lnTo>
                    <a:pt x="7268972" y="3961765"/>
                  </a:lnTo>
                  <a:cubicBezTo>
                    <a:pt x="7271766" y="3952875"/>
                    <a:pt x="7274941" y="3943985"/>
                    <a:pt x="7278497" y="3935349"/>
                  </a:cubicBezTo>
                  <a:cubicBezTo>
                    <a:pt x="7293737" y="3898773"/>
                    <a:pt x="7315835" y="3865880"/>
                    <a:pt x="7343775" y="3837686"/>
                  </a:cubicBezTo>
                  <a:cubicBezTo>
                    <a:pt x="7371843" y="3809365"/>
                    <a:pt x="7404482" y="3787140"/>
                    <a:pt x="7440931" y="3771646"/>
                  </a:cubicBezTo>
                  <a:cubicBezTo>
                    <a:pt x="7462012" y="3762629"/>
                    <a:pt x="7483730" y="3756152"/>
                    <a:pt x="7506082" y="3752088"/>
                  </a:cubicBezTo>
                  <a:cubicBezTo>
                    <a:pt x="7483602" y="3748024"/>
                    <a:pt x="7461758" y="3741547"/>
                    <a:pt x="7440676" y="3732784"/>
                  </a:cubicBezTo>
                  <a:close/>
                  <a:moveTo>
                    <a:pt x="7249795" y="8710041"/>
                  </a:moveTo>
                  <a:cubicBezTo>
                    <a:pt x="7249795" y="8722995"/>
                    <a:pt x="7239254" y="8733536"/>
                    <a:pt x="7226300" y="8733536"/>
                  </a:cubicBezTo>
                  <a:lnTo>
                    <a:pt x="279908" y="8733536"/>
                  </a:lnTo>
                  <a:cubicBezTo>
                    <a:pt x="266954" y="8733536"/>
                    <a:pt x="256413" y="8722995"/>
                    <a:pt x="256413" y="8710041"/>
                  </a:cubicBezTo>
                  <a:lnTo>
                    <a:pt x="256413" y="7243699"/>
                  </a:lnTo>
                  <a:cubicBezTo>
                    <a:pt x="259588" y="7233158"/>
                    <a:pt x="263271" y="7222744"/>
                    <a:pt x="267462" y="7212457"/>
                  </a:cubicBezTo>
                  <a:cubicBezTo>
                    <a:pt x="282702" y="7175881"/>
                    <a:pt x="304800" y="7142988"/>
                    <a:pt x="332740" y="7114794"/>
                  </a:cubicBezTo>
                  <a:cubicBezTo>
                    <a:pt x="360807" y="7086473"/>
                    <a:pt x="393446" y="7064248"/>
                    <a:pt x="429895" y="7048753"/>
                  </a:cubicBezTo>
                  <a:cubicBezTo>
                    <a:pt x="450977" y="7039736"/>
                    <a:pt x="472694" y="7033260"/>
                    <a:pt x="495046" y="7029196"/>
                  </a:cubicBezTo>
                  <a:cubicBezTo>
                    <a:pt x="472694" y="7025259"/>
                    <a:pt x="450850" y="7018909"/>
                    <a:pt x="429768" y="7010146"/>
                  </a:cubicBezTo>
                  <a:cubicBezTo>
                    <a:pt x="393192" y="6994906"/>
                    <a:pt x="360299" y="6972808"/>
                    <a:pt x="332105" y="6944868"/>
                  </a:cubicBezTo>
                  <a:cubicBezTo>
                    <a:pt x="303784" y="6916800"/>
                    <a:pt x="281559" y="6884161"/>
                    <a:pt x="266065" y="6847712"/>
                  </a:cubicBezTo>
                  <a:cubicBezTo>
                    <a:pt x="262382" y="6839076"/>
                    <a:pt x="259207" y="6830440"/>
                    <a:pt x="256413" y="6821550"/>
                  </a:cubicBezTo>
                  <a:lnTo>
                    <a:pt x="256413" y="3585972"/>
                  </a:lnTo>
                  <a:cubicBezTo>
                    <a:pt x="268732" y="2612517"/>
                    <a:pt x="680212" y="1697863"/>
                    <a:pt x="1415161" y="1010285"/>
                  </a:cubicBezTo>
                  <a:cubicBezTo>
                    <a:pt x="2078736" y="389636"/>
                    <a:pt x="2952750" y="19050"/>
                    <a:pt x="3753104" y="19050"/>
                  </a:cubicBezTo>
                  <a:cubicBezTo>
                    <a:pt x="4553458" y="19050"/>
                    <a:pt x="5427472" y="389636"/>
                    <a:pt x="6091047" y="1010285"/>
                  </a:cubicBezTo>
                  <a:cubicBezTo>
                    <a:pt x="6814693" y="1687195"/>
                    <a:pt x="7224395" y="2584450"/>
                    <a:pt x="7248652" y="3541395"/>
                  </a:cubicBezTo>
                  <a:cubicBezTo>
                    <a:pt x="7245732" y="3551174"/>
                    <a:pt x="7242302" y="3560826"/>
                    <a:pt x="7238238" y="3570351"/>
                  </a:cubicBezTo>
                  <a:cubicBezTo>
                    <a:pt x="7222998" y="3606927"/>
                    <a:pt x="7200900" y="3639820"/>
                    <a:pt x="7172960" y="3668014"/>
                  </a:cubicBezTo>
                  <a:cubicBezTo>
                    <a:pt x="7145020" y="3696208"/>
                    <a:pt x="7112254" y="3718560"/>
                    <a:pt x="7075805" y="3734054"/>
                  </a:cubicBezTo>
                  <a:cubicBezTo>
                    <a:pt x="7054723" y="3743071"/>
                    <a:pt x="7033006" y="3749548"/>
                    <a:pt x="7010654" y="3753612"/>
                  </a:cubicBezTo>
                  <a:cubicBezTo>
                    <a:pt x="7033006" y="3757549"/>
                    <a:pt x="7054850" y="3763899"/>
                    <a:pt x="7075932" y="3772662"/>
                  </a:cubicBezTo>
                  <a:cubicBezTo>
                    <a:pt x="7112508" y="3787903"/>
                    <a:pt x="7145401" y="3810000"/>
                    <a:pt x="7173595" y="3837941"/>
                  </a:cubicBezTo>
                  <a:cubicBezTo>
                    <a:pt x="7201916" y="3866007"/>
                    <a:pt x="7224141" y="3898647"/>
                    <a:pt x="7239635" y="3935095"/>
                  </a:cubicBezTo>
                  <a:cubicBezTo>
                    <a:pt x="7243445" y="3944112"/>
                    <a:pt x="7246747" y="3953256"/>
                    <a:pt x="7249668" y="3962400"/>
                  </a:cubicBezTo>
                  <a:lnTo>
                    <a:pt x="7249795" y="8710041"/>
                  </a:lnTo>
                  <a:lnTo>
                    <a:pt x="7249795" y="8710041"/>
                  </a:lnTo>
                  <a:close/>
                </a:path>
              </a:pathLst>
            </a:custGeom>
            <a:solidFill>
              <a:srgbClr val="404040"/>
            </a:solidFill>
          </p:spPr>
        </p:sp>
      </p:grpSp>
      <p:grpSp>
        <p:nvGrpSpPr>
          <p:cNvPr id="47" name="Group 47"/>
          <p:cNvGrpSpPr/>
          <p:nvPr/>
        </p:nvGrpSpPr>
        <p:grpSpPr>
          <a:xfrm>
            <a:off x="12408740" y="5829489"/>
            <a:ext cx="2518759" cy="514495"/>
            <a:chOff x="0" y="0"/>
            <a:chExt cx="1034403" cy="211293"/>
          </a:xfrm>
        </p:grpSpPr>
        <p:sp>
          <p:nvSpPr>
            <p:cNvPr id="48" name="Freeform 48"/>
            <p:cNvSpPr/>
            <p:nvPr/>
          </p:nvSpPr>
          <p:spPr>
            <a:xfrm>
              <a:off x="0" y="0"/>
              <a:ext cx="1034403" cy="211293"/>
            </a:xfrm>
            <a:custGeom>
              <a:avLst/>
              <a:gdLst/>
              <a:ahLst/>
              <a:cxnLst/>
              <a:rect l="l" t="t" r="r" b="b"/>
              <a:pathLst>
                <a:path w="1034403" h="211293">
                  <a:moveTo>
                    <a:pt x="0" y="0"/>
                  </a:moveTo>
                  <a:lnTo>
                    <a:pt x="1034403" y="0"/>
                  </a:lnTo>
                  <a:lnTo>
                    <a:pt x="1034403" y="211293"/>
                  </a:lnTo>
                  <a:lnTo>
                    <a:pt x="0" y="211293"/>
                  </a:lnTo>
                  <a:close/>
                </a:path>
              </a:pathLst>
            </a:custGeom>
            <a:solidFill>
              <a:srgbClr val="404040"/>
            </a:solidFill>
          </p:spPr>
        </p:sp>
        <p:sp>
          <p:nvSpPr>
            <p:cNvPr id="49" name="TextBox 49"/>
            <p:cNvSpPr txBox="1"/>
            <p:nvPr/>
          </p:nvSpPr>
          <p:spPr>
            <a:xfrm>
              <a:off x="0" y="-38100"/>
              <a:ext cx="1034403" cy="249393"/>
            </a:xfrm>
            <a:prstGeom prst="rect">
              <a:avLst/>
            </a:prstGeom>
          </p:spPr>
          <p:txBody>
            <a:bodyPr lIns="41395" tIns="41395" rIns="41395" bIns="41395" rtlCol="0" anchor="ctr"/>
            <a:lstStyle/>
            <a:p>
              <a:pPr algn="ctr">
                <a:lnSpc>
                  <a:spcPts val="2660"/>
                </a:lnSpc>
              </a:pPr>
              <a:endParaRPr/>
            </a:p>
          </p:txBody>
        </p:sp>
      </p:grpSp>
      <p:sp>
        <p:nvSpPr>
          <p:cNvPr id="50" name="TextBox 50"/>
          <p:cNvSpPr txBox="1"/>
          <p:nvPr/>
        </p:nvSpPr>
        <p:spPr>
          <a:xfrm>
            <a:off x="12458927" y="5904023"/>
            <a:ext cx="2468571" cy="336851"/>
          </a:xfrm>
          <a:prstGeom prst="rect">
            <a:avLst/>
          </a:prstGeom>
        </p:spPr>
        <p:txBody>
          <a:bodyPr lIns="0" tIns="0" rIns="0" bIns="0" rtlCol="0" anchor="t">
            <a:spAutoFit/>
          </a:bodyPr>
          <a:lstStyle/>
          <a:p>
            <a:pPr algn="ctr">
              <a:lnSpc>
                <a:spcPts val="2873"/>
              </a:lnSpc>
              <a:spcBef>
                <a:spcPct val="0"/>
              </a:spcBef>
            </a:pPr>
            <a:r>
              <a:rPr lang="en-US" sz="2052">
                <a:solidFill>
                  <a:srgbClr val="F7F3EA"/>
                </a:solidFill>
                <a:latin typeface="Playfair Display Bold"/>
              </a:rPr>
              <a:t>Wildan Al Azhar</a:t>
            </a:r>
          </a:p>
        </p:txBody>
      </p:sp>
      <p:grpSp>
        <p:nvGrpSpPr>
          <p:cNvPr id="51" name="Group 51"/>
          <p:cNvGrpSpPr/>
          <p:nvPr/>
        </p:nvGrpSpPr>
        <p:grpSpPr>
          <a:xfrm>
            <a:off x="15423621" y="3712257"/>
            <a:ext cx="2518759" cy="2862486"/>
            <a:chOff x="0" y="0"/>
            <a:chExt cx="3358345" cy="3816648"/>
          </a:xfrm>
        </p:grpSpPr>
        <p:grpSp>
          <p:nvGrpSpPr>
            <p:cNvPr id="52" name="Group 52"/>
            <p:cNvGrpSpPr>
              <a:grpSpLocks noChangeAspect="1"/>
            </p:cNvGrpSpPr>
            <p:nvPr/>
          </p:nvGrpSpPr>
          <p:grpSpPr>
            <a:xfrm>
              <a:off x="33458" y="0"/>
              <a:ext cx="3291428" cy="3816648"/>
              <a:chOff x="0" y="0"/>
              <a:chExt cx="7548118" cy="8752586"/>
            </a:xfrm>
          </p:grpSpPr>
          <p:sp>
            <p:nvSpPr>
              <p:cNvPr id="53" name="Freeform 53"/>
              <p:cNvSpPr/>
              <p:nvPr/>
            </p:nvSpPr>
            <p:spPr>
              <a:xfrm>
                <a:off x="648843" y="390652"/>
                <a:ext cx="6250432" cy="7971409"/>
              </a:xfrm>
              <a:custGeom>
                <a:avLst/>
                <a:gdLst/>
                <a:ahLst/>
                <a:cxnLst/>
                <a:rect l="l" t="t" r="r" b="b"/>
                <a:pathLst>
                  <a:path w="6250432" h="7971409">
                    <a:moveTo>
                      <a:pt x="0" y="7971409"/>
                    </a:moveTo>
                    <a:lnTo>
                      <a:pt x="0" y="3197733"/>
                    </a:lnTo>
                    <a:cubicBezTo>
                      <a:pt x="11557" y="2327275"/>
                      <a:pt x="381254" y="1508125"/>
                      <a:pt x="1041019" y="891032"/>
                    </a:cubicBezTo>
                    <a:cubicBezTo>
                      <a:pt x="1637538" y="333121"/>
                      <a:pt x="2416556" y="0"/>
                      <a:pt x="3125216" y="0"/>
                    </a:cubicBezTo>
                    <a:cubicBezTo>
                      <a:pt x="3833876" y="0"/>
                      <a:pt x="4612894" y="333121"/>
                      <a:pt x="5209413" y="891032"/>
                    </a:cubicBezTo>
                    <a:cubicBezTo>
                      <a:pt x="5869178" y="1508252"/>
                      <a:pt x="6238875" y="2327275"/>
                      <a:pt x="6250432" y="3197733"/>
                    </a:cubicBezTo>
                    <a:lnTo>
                      <a:pt x="6250432" y="7971409"/>
                    </a:lnTo>
                    <a:lnTo>
                      <a:pt x="0" y="7971409"/>
                    </a:lnTo>
                    <a:close/>
                  </a:path>
                </a:pathLst>
              </a:custGeom>
              <a:blipFill>
                <a:blip r:embed="rId9"/>
                <a:stretch>
                  <a:fillRect r="-27533"/>
                </a:stretch>
              </a:blipFill>
            </p:spPr>
          </p:sp>
          <p:sp>
            <p:nvSpPr>
              <p:cNvPr id="54" name="Freeform 54"/>
              <p:cNvSpPr/>
              <p:nvPr/>
            </p:nvSpPr>
            <p:spPr>
              <a:xfrm>
                <a:off x="20955" y="0"/>
                <a:ext cx="7506082" cy="8752332"/>
              </a:xfrm>
              <a:custGeom>
                <a:avLst/>
                <a:gdLst/>
                <a:ahLst/>
                <a:cxnLst/>
                <a:rect l="l" t="t" r="r" b="b"/>
                <a:pathLst>
                  <a:path w="7506082" h="8752332">
                    <a:moveTo>
                      <a:pt x="5843778" y="1274572"/>
                    </a:moveTo>
                    <a:cubicBezTo>
                      <a:pt x="5245608" y="715010"/>
                      <a:pt x="4464050" y="381000"/>
                      <a:pt x="3753104" y="381000"/>
                    </a:cubicBezTo>
                    <a:cubicBezTo>
                      <a:pt x="3042158" y="381000"/>
                      <a:pt x="2260600" y="715010"/>
                      <a:pt x="1662430" y="1274572"/>
                    </a:cubicBezTo>
                    <a:cubicBezTo>
                      <a:pt x="1000887" y="1893570"/>
                      <a:pt x="630047" y="2715133"/>
                      <a:pt x="618363" y="3588385"/>
                    </a:cubicBezTo>
                    <a:lnTo>
                      <a:pt x="618363" y="8371586"/>
                    </a:lnTo>
                    <a:lnTo>
                      <a:pt x="6887845" y="8371586"/>
                    </a:lnTo>
                    <a:lnTo>
                      <a:pt x="6887845" y="3588258"/>
                    </a:lnTo>
                    <a:cubicBezTo>
                      <a:pt x="6876161" y="2715133"/>
                      <a:pt x="6505321" y="1893570"/>
                      <a:pt x="5843778" y="1274572"/>
                    </a:cubicBezTo>
                    <a:close/>
                    <a:moveTo>
                      <a:pt x="6868795" y="8352536"/>
                    </a:moveTo>
                    <a:lnTo>
                      <a:pt x="637413" y="8352536"/>
                    </a:lnTo>
                    <a:lnTo>
                      <a:pt x="637413" y="3588512"/>
                    </a:lnTo>
                    <a:cubicBezTo>
                      <a:pt x="648970" y="2720721"/>
                      <a:pt x="1017651" y="1903857"/>
                      <a:pt x="1675384" y="1288542"/>
                    </a:cubicBezTo>
                    <a:cubicBezTo>
                      <a:pt x="2270252" y="732155"/>
                      <a:pt x="3046857" y="400050"/>
                      <a:pt x="3753104" y="400050"/>
                    </a:cubicBezTo>
                    <a:cubicBezTo>
                      <a:pt x="4459351" y="400050"/>
                      <a:pt x="5235956" y="732155"/>
                      <a:pt x="5830697" y="1288542"/>
                    </a:cubicBezTo>
                    <a:cubicBezTo>
                      <a:pt x="6488430" y="1903857"/>
                      <a:pt x="6857111" y="2720594"/>
                      <a:pt x="6868668" y="3588385"/>
                    </a:cubicBezTo>
                    <a:lnTo>
                      <a:pt x="6868668" y="8352536"/>
                    </a:lnTo>
                    <a:close/>
                    <a:moveTo>
                      <a:pt x="7440676" y="3732784"/>
                    </a:moveTo>
                    <a:cubicBezTo>
                      <a:pt x="7404100" y="3717544"/>
                      <a:pt x="7371208" y="3695446"/>
                      <a:pt x="7343013" y="3667506"/>
                    </a:cubicBezTo>
                    <a:cubicBezTo>
                      <a:pt x="7314693" y="3639439"/>
                      <a:pt x="7292468" y="3606800"/>
                      <a:pt x="7276973" y="3570351"/>
                    </a:cubicBezTo>
                    <a:cubicBezTo>
                      <a:pt x="7273544" y="3562223"/>
                      <a:pt x="7270496" y="3554095"/>
                      <a:pt x="7267830" y="3545840"/>
                    </a:cubicBezTo>
                    <a:cubicBezTo>
                      <a:pt x="7244843" y="2582164"/>
                      <a:pt x="6832727" y="1678178"/>
                      <a:pt x="6104128" y="996569"/>
                    </a:cubicBezTo>
                    <a:cubicBezTo>
                      <a:pt x="5437124" y="372491"/>
                      <a:pt x="4558157" y="0"/>
                      <a:pt x="3753104" y="0"/>
                    </a:cubicBezTo>
                    <a:cubicBezTo>
                      <a:pt x="2948051" y="0"/>
                      <a:pt x="2069084" y="372491"/>
                      <a:pt x="1402207" y="996442"/>
                    </a:cubicBezTo>
                    <a:cubicBezTo>
                      <a:pt x="663448" y="1687449"/>
                      <a:pt x="249809" y="2607056"/>
                      <a:pt x="237490" y="3586226"/>
                    </a:cubicBezTo>
                    <a:lnTo>
                      <a:pt x="237490" y="6819900"/>
                    </a:lnTo>
                    <a:cubicBezTo>
                      <a:pt x="234569" y="6829298"/>
                      <a:pt x="231394" y="6838569"/>
                      <a:pt x="227584" y="6847586"/>
                    </a:cubicBezTo>
                    <a:cubicBezTo>
                      <a:pt x="212344" y="6884162"/>
                      <a:pt x="190246" y="6917055"/>
                      <a:pt x="162306" y="6945249"/>
                    </a:cubicBezTo>
                    <a:cubicBezTo>
                      <a:pt x="134239" y="6973570"/>
                      <a:pt x="101600" y="6995795"/>
                      <a:pt x="65151" y="7011289"/>
                    </a:cubicBezTo>
                    <a:cubicBezTo>
                      <a:pt x="44069" y="7020306"/>
                      <a:pt x="22352" y="7026783"/>
                      <a:pt x="0" y="7030847"/>
                    </a:cubicBezTo>
                    <a:cubicBezTo>
                      <a:pt x="22352" y="7034784"/>
                      <a:pt x="44196" y="7041134"/>
                      <a:pt x="65278" y="7049897"/>
                    </a:cubicBezTo>
                    <a:cubicBezTo>
                      <a:pt x="101854" y="7065137"/>
                      <a:pt x="134747" y="7087235"/>
                      <a:pt x="162941" y="7115175"/>
                    </a:cubicBezTo>
                    <a:cubicBezTo>
                      <a:pt x="191262" y="7143242"/>
                      <a:pt x="213487" y="7175881"/>
                      <a:pt x="228981" y="7212330"/>
                    </a:cubicBezTo>
                    <a:cubicBezTo>
                      <a:pt x="232156" y="7219824"/>
                      <a:pt x="234950" y="7227443"/>
                      <a:pt x="237490" y="7235063"/>
                    </a:cubicBezTo>
                    <a:lnTo>
                      <a:pt x="237490" y="8709787"/>
                    </a:lnTo>
                    <a:cubicBezTo>
                      <a:pt x="237490" y="8733282"/>
                      <a:pt x="256540" y="8752332"/>
                      <a:pt x="280035" y="8752332"/>
                    </a:cubicBezTo>
                    <a:lnTo>
                      <a:pt x="7226427" y="8752332"/>
                    </a:lnTo>
                    <a:cubicBezTo>
                      <a:pt x="7249922" y="8752332"/>
                      <a:pt x="7268972" y="8733282"/>
                      <a:pt x="7268972" y="8709787"/>
                    </a:cubicBezTo>
                    <a:lnTo>
                      <a:pt x="7268972" y="3961765"/>
                    </a:lnTo>
                    <a:cubicBezTo>
                      <a:pt x="7271766" y="3952875"/>
                      <a:pt x="7274941" y="3943985"/>
                      <a:pt x="7278497" y="3935349"/>
                    </a:cubicBezTo>
                    <a:cubicBezTo>
                      <a:pt x="7293737" y="3898773"/>
                      <a:pt x="7315835" y="3865880"/>
                      <a:pt x="7343775" y="3837686"/>
                    </a:cubicBezTo>
                    <a:cubicBezTo>
                      <a:pt x="7371843" y="3809365"/>
                      <a:pt x="7404482" y="3787140"/>
                      <a:pt x="7440931" y="3771646"/>
                    </a:cubicBezTo>
                    <a:cubicBezTo>
                      <a:pt x="7462012" y="3762629"/>
                      <a:pt x="7483730" y="3756152"/>
                      <a:pt x="7506082" y="3752088"/>
                    </a:cubicBezTo>
                    <a:cubicBezTo>
                      <a:pt x="7483602" y="3748024"/>
                      <a:pt x="7461758" y="3741547"/>
                      <a:pt x="7440676" y="3732784"/>
                    </a:cubicBezTo>
                    <a:close/>
                    <a:moveTo>
                      <a:pt x="7249795" y="8710041"/>
                    </a:moveTo>
                    <a:cubicBezTo>
                      <a:pt x="7249795" y="8722995"/>
                      <a:pt x="7239254" y="8733536"/>
                      <a:pt x="7226300" y="8733536"/>
                    </a:cubicBezTo>
                    <a:lnTo>
                      <a:pt x="279908" y="8733536"/>
                    </a:lnTo>
                    <a:cubicBezTo>
                      <a:pt x="266954" y="8733536"/>
                      <a:pt x="256413" y="8722995"/>
                      <a:pt x="256413" y="8710041"/>
                    </a:cubicBezTo>
                    <a:lnTo>
                      <a:pt x="256413" y="7243699"/>
                    </a:lnTo>
                    <a:cubicBezTo>
                      <a:pt x="259588" y="7233158"/>
                      <a:pt x="263271" y="7222744"/>
                      <a:pt x="267462" y="7212457"/>
                    </a:cubicBezTo>
                    <a:cubicBezTo>
                      <a:pt x="282702" y="7175881"/>
                      <a:pt x="304800" y="7142988"/>
                      <a:pt x="332740" y="7114794"/>
                    </a:cubicBezTo>
                    <a:cubicBezTo>
                      <a:pt x="360807" y="7086473"/>
                      <a:pt x="393446" y="7064248"/>
                      <a:pt x="429895" y="7048753"/>
                    </a:cubicBezTo>
                    <a:cubicBezTo>
                      <a:pt x="450977" y="7039736"/>
                      <a:pt x="472694" y="7033260"/>
                      <a:pt x="495046" y="7029196"/>
                    </a:cubicBezTo>
                    <a:cubicBezTo>
                      <a:pt x="472694" y="7025259"/>
                      <a:pt x="450850" y="7018909"/>
                      <a:pt x="429768" y="7010146"/>
                    </a:cubicBezTo>
                    <a:cubicBezTo>
                      <a:pt x="393192" y="6994906"/>
                      <a:pt x="360299" y="6972808"/>
                      <a:pt x="332105" y="6944868"/>
                    </a:cubicBezTo>
                    <a:cubicBezTo>
                      <a:pt x="303784" y="6916800"/>
                      <a:pt x="281559" y="6884161"/>
                      <a:pt x="266065" y="6847712"/>
                    </a:cubicBezTo>
                    <a:cubicBezTo>
                      <a:pt x="262382" y="6839076"/>
                      <a:pt x="259207" y="6830440"/>
                      <a:pt x="256413" y="6821550"/>
                    </a:cubicBezTo>
                    <a:lnTo>
                      <a:pt x="256413" y="3585972"/>
                    </a:lnTo>
                    <a:cubicBezTo>
                      <a:pt x="268732" y="2612517"/>
                      <a:pt x="680212" y="1697863"/>
                      <a:pt x="1415161" y="1010285"/>
                    </a:cubicBezTo>
                    <a:cubicBezTo>
                      <a:pt x="2078736" y="389636"/>
                      <a:pt x="2952750" y="19050"/>
                      <a:pt x="3753104" y="19050"/>
                    </a:cubicBezTo>
                    <a:cubicBezTo>
                      <a:pt x="4553458" y="19050"/>
                      <a:pt x="5427472" y="389636"/>
                      <a:pt x="6091047" y="1010285"/>
                    </a:cubicBezTo>
                    <a:cubicBezTo>
                      <a:pt x="6814693" y="1687195"/>
                      <a:pt x="7224395" y="2584450"/>
                      <a:pt x="7248652" y="3541395"/>
                    </a:cubicBezTo>
                    <a:cubicBezTo>
                      <a:pt x="7245732" y="3551174"/>
                      <a:pt x="7242302" y="3560826"/>
                      <a:pt x="7238238" y="3570351"/>
                    </a:cubicBezTo>
                    <a:cubicBezTo>
                      <a:pt x="7222998" y="3606927"/>
                      <a:pt x="7200900" y="3639820"/>
                      <a:pt x="7172960" y="3668014"/>
                    </a:cubicBezTo>
                    <a:cubicBezTo>
                      <a:pt x="7145020" y="3696208"/>
                      <a:pt x="7112254" y="3718560"/>
                      <a:pt x="7075805" y="3734054"/>
                    </a:cubicBezTo>
                    <a:cubicBezTo>
                      <a:pt x="7054723" y="3743071"/>
                      <a:pt x="7033006" y="3749548"/>
                      <a:pt x="7010654" y="3753612"/>
                    </a:cubicBezTo>
                    <a:cubicBezTo>
                      <a:pt x="7033006" y="3757549"/>
                      <a:pt x="7054850" y="3763899"/>
                      <a:pt x="7075932" y="3772662"/>
                    </a:cubicBezTo>
                    <a:cubicBezTo>
                      <a:pt x="7112508" y="3787903"/>
                      <a:pt x="7145401" y="3810000"/>
                      <a:pt x="7173595" y="3837941"/>
                    </a:cubicBezTo>
                    <a:cubicBezTo>
                      <a:pt x="7201916" y="3866007"/>
                      <a:pt x="7224141" y="3898647"/>
                      <a:pt x="7239635" y="3935095"/>
                    </a:cubicBezTo>
                    <a:cubicBezTo>
                      <a:pt x="7243445" y="3944112"/>
                      <a:pt x="7246747" y="3953256"/>
                      <a:pt x="7249668" y="3962400"/>
                    </a:cubicBezTo>
                    <a:lnTo>
                      <a:pt x="7249795" y="8710041"/>
                    </a:lnTo>
                    <a:lnTo>
                      <a:pt x="7249795" y="8710041"/>
                    </a:lnTo>
                    <a:close/>
                  </a:path>
                </a:pathLst>
              </a:custGeom>
              <a:solidFill>
                <a:srgbClr val="404040"/>
              </a:solidFill>
            </p:spPr>
          </p:sp>
        </p:grpSp>
        <p:grpSp>
          <p:nvGrpSpPr>
            <p:cNvPr id="55" name="Group 55"/>
            <p:cNvGrpSpPr/>
            <p:nvPr/>
          </p:nvGrpSpPr>
          <p:grpSpPr>
            <a:xfrm>
              <a:off x="0" y="2822976"/>
              <a:ext cx="3358345" cy="685993"/>
              <a:chOff x="0" y="0"/>
              <a:chExt cx="1034403" cy="211293"/>
            </a:xfrm>
          </p:grpSpPr>
          <p:sp>
            <p:nvSpPr>
              <p:cNvPr id="56" name="Freeform 56"/>
              <p:cNvSpPr/>
              <p:nvPr/>
            </p:nvSpPr>
            <p:spPr>
              <a:xfrm>
                <a:off x="0" y="0"/>
                <a:ext cx="1034403" cy="211293"/>
              </a:xfrm>
              <a:custGeom>
                <a:avLst/>
                <a:gdLst/>
                <a:ahLst/>
                <a:cxnLst/>
                <a:rect l="l" t="t" r="r" b="b"/>
                <a:pathLst>
                  <a:path w="1034403" h="211293">
                    <a:moveTo>
                      <a:pt x="0" y="0"/>
                    </a:moveTo>
                    <a:lnTo>
                      <a:pt x="1034403" y="0"/>
                    </a:lnTo>
                    <a:lnTo>
                      <a:pt x="1034403" y="211293"/>
                    </a:lnTo>
                    <a:lnTo>
                      <a:pt x="0" y="211293"/>
                    </a:lnTo>
                    <a:close/>
                  </a:path>
                </a:pathLst>
              </a:custGeom>
              <a:solidFill>
                <a:srgbClr val="404040"/>
              </a:solidFill>
            </p:spPr>
          </p:sp>
          <p:sp>
            <p:nvSpPr>
              <p:cNvPr id="57" name="TextBox 57"/>
              <p:cNvSpPr txBox="1"/>
              <p:nvPr/>
            </p:nvSpPr>
            <p:spPr>
              <a:xfrm>
                <a:off x="0" y="-38100"/>
                <a:ext cx="1034403" cy="249393"/>
              </a:xfrm>
              <a:prstGeom prst="rect">
                <a:avLst/>
              </a:prstGeom>
            </p:spPr>
            <p:txBody>
              <a:bodyPr lIns="43711" tIns="43711" rIns="43711" bIns="43711" rtlCol="0" anchor="ctr"/>
              <a:lstStyle/>
              <a:p>
                <a:pPr algn="ctr">
                  <a:lnSpc>
                    <a:spcPts val="2660"/>
                  </a:lnSpc>
                </a:pPr>
                <a:endParaRPr/>
              </a:p>
            </p:txBody>
          </p:sp>
        </p:grpSp>
        <p:sp>
          <p:nvSpPr>
            <p:cNvPr id="58" name="TextBox 58"/>
            <p:cNvSpPr txBox="1"/>
            <p:nvPr/>
          </p:nvSpPr>
          <p:spPr>
            <a:xfrm>
              <a:off x="383752" y="2907446"/>
              <a:ext cx="2590841" cy="439610"/>
            </a:xfrm>
            <a:prstGeom prst="rect">
              <a:avLst/>
            </a:prstGeom>
          </p:spPr>
          <p:txBody>
            <a:bodyPr lIns="0" tIns="0" rIns="0" bIns="0" rtlCol="0" anchor="t">
              <a:spAutoFit/>
            </a:bodyPr>
            <a:lstStyle/>
            <a:p>
              <a:pPr algn="ctr">
                <a:lnSpc>
                  <a:spcPts val="2873"/>
                </a:lnSpc>
                <a:spcBef>
                  <a:spcPct val="0"/>
                </a:spcBef>
              </a:pPr>
              <a:r>
                <a:rPr lang="en-US" sz="2052">
                  <a:solidFill>
                    <a:srgbClr val="F7F3EA"/>
                  </a:solidFill>
                  <a:latin typeface="Playfair Display Bold"/>
                </a:rPr>
                <a:t>Zachdan Zarga</a:t>
              </a:r>
            </a:p>
          </p:txBody>
        </p:sp>
      </p:grpSp>
      <p:sp>
        <p:nvSpPr>
          <p:cNvPr id="59" name="TextBox 59"/>
          <p:cNvSpPr txBox="1"/>
          <p:nvPr/>
        </p:nvSpPr>
        <p:spPr>
          <a:xfrm>
            <a:off x="345621" y="6935142"/>
            <a:ext cx="2681276" cy="465174"/>
          </a:xfrm>
          <a:prstGeom prst="rect">
            <a:avLst/>
          </a:prstGeom>
        </p:spPr>
        <p:txBody>
          <a:bodyPr lIns="0" tIns="0" rIns="0" bIns="0" rtlCol="0" anchor="t">
            <a:spAutoFit/>
          </a:bodyPr>
          <a:lstStyle/>
          <a:p>
            <a:pPr algn="l">
              <a:lnSpc>
                <a:spcPts val="4159"/>
              </a:lnSpc>
            </a:pPr>
            <a:r>
              <a:rPr lang="en-US" sz="2069">
                <a:solidFill>
                  <a:srgbClr val="404040"/>
                </a:solidFill>
                <a:latin typeface="Playfair Display"/>
              </a:rPr>
              <a:t>Penulis buku Panduan </a:t>
            </a:r>
          </a:p>
        </p:txBody>
      </p:sp>
      <p:sp>
        <p:nvSpPr>
          <p:cNvPr id="60" name="TextBox 60"/>
          <p:cNvSpPr txBox="1"/>
          <p:nvPr/>
        </p:nvSpPr>
        <p:spPr>
          <a:xfrm>
            <a:off x="1059002" y="6422343"/>
            <a:ext cx="1091996" cy="465174"/>
          </a:xfrm>
          <a:prstGeom prst="rect">
            <a:avLst/>
          </a:prstGeom>
        </p:spPr>
        <p:txBody>
          <a:bodyPr lIns="0" tIns="0" rIns="0" bIns="0" rtlCol="0" anchor="t">
            <a:spAutoFit/>
          </a:bodyPr>
          <a:lstStyle/>
          <a:p>
            <a:pPr algn="l">
              <a:lnSpc>
                <a:spcPts val="4159"/>
              </a:lnSpc>
            </a:pPr>
            <a:r>
              <a:rPr lang="en-US" sz="2069">
                <a:solidFill>
                  <a:srgbClr val="404040"/>
                </a:solidFill>
                <a:latin typeface="Playfair Display"/>
              </a:rPr>
              <a:t>Sebagai :</a:t>
            </a:r>
          </a:p>
        </p:txBody>
      </p:sp>
      <p:sp>
        <p:nvSpPr>
          <p:cNvPr id="61" name="TextBox 61"/>
          <p:cNvSpPr txBox="1"/>
          <p:nvPr/>
        </p:nvSpPr>
        <p:spPr>
          <a:xfrm>
            <a:off x="3362299" y="6935142"/>
            <a:ext cx="2681276" cy="987254"/>
          </a:xfrm>
          <a:prstGeom prst="rect">
            <a:avLst/>
          </a:prstGeom>
        </p:spPr>
        <p:txBody>
          <a:bodyPr lIns="0" tIns="0" rIns="0" bIns="0" rtlCol="0" anchor="t">
            <a:spAutoFit/>
          </a:bodyPr>
          <a:lstStyle/>
          <a:p>
            <a:pPr algn="ctr">
              <a:lnSpc>
                <a:spcPts val="4159"/>
              </a:lnSpc>
            </a:pPr>
            <a:r>
              <a:rPr lang="en-US" sz="2069">
                <a:solidFill>
                  <a:srgbClr val="404040"/>
                </a:solidFill>
                <a:latin typeface="Playfair Display"/>
              </a:rPr>
              <a:t>Pembuat halaman Homepage </a:t>
            </a:r>
          </a:p>
        </p:txBody>
      </p:sp>
      <p:sp>
        <p:nvSpPr>
          <p:cNvPr id="62" name="TextBox 62"/>
          <p:cNvSpPr txBox="1"/>
          <p:nvPr/>
        </p:nvSpPr>
        <p:spPr>
          <a:xfrm>
            <a:off x="4077478" y="6422343"/>
            <a:ext cx="1091996" cy="465174"/>
          </a:xfrm>
          <a:prstGeom prst="rect">
            <a:avLst/>
          </a:prstGeom>
        </p:spPr>
        <p:txBody>
          <a:bodyPr lIns="0" tIns="0" rIns="0" bIns="0" rtlCol="0" anchor="t">
            <a:spAutoFit/>
          </a:bodyPr>
          <a:lstStyle/>
          <a:p>
            <a:pPr algn="l">
              <a:lnSpc>
                <a:spcPts val="4159"/>
              </a:lnSpc>
            </a:pPr>
            <a:r>
              <a:rPr lang="en-US" sz="2069">
                <a:solidFill>
                  <a:srgbClr val="404040"/>
                </a:solidFill>
                <a:latin typeface="Playfair Display"/>
              </a:rPr>
              <a:t>Sebagai :</a:t>
            </a:r>
          </a:p>
        </p:txBody>
      </p:sp>
      <p:sp>
        <p:nvSpPr>
          <p:cNvPr id="63" name="TextBox 63"/>
          <p:cNvSpPr txBox="1"/>
          <p:nvPr/>
        </p:nvSpPr>
        <p:spPr>
          <a:xfrm>
            <a:off x="6378978" y="6935142"/>
            <a:ext cx="2681276" cy="463910"/>
          </a:xfrm>
          <a:prstGeom prst="rect">
            <a:avLst/>
          </a:prstGeom>
        </p:spPr>
        <p:txBody>
          <a:bodyPr lIns="0" tIns="0" rIns="0" bIns="0" rtlCol="0" anchor="t">
            <a:spAutoFit/>
          </a:bodyPr>
          <a:lstStyle/>
          <a:p>
            <a:pPr algn="ctr">
              <a:lnSpc>
                <a:spcPts val="4159"/>
              </a:lnSpc>
            </a:pPr>
            <a:r>
              <a:rPr lang="en-US" sz="2069" dirty="0" err="1">
                <a:solidFill>
                  <a:srgbClr val="404040"/>
                </a:solidFill>
                <a:latin typeface="Playfair Display"/>
              </a:rPr>
              <a:t>Analis</a:t>
            </a:r>
            <a:endParaRPr lang="en-US" sz="2069" dirty="0">
              <a:solidFill>
                <a:srgbClr val="404040"/>
              </a:solidFill>
              <a:latin typeface="Playfair Display"/>
            </a:endParaRPr>
          </a:p>
        </p:txBody>
      </p:sp>
      <p:sp>
        <p:nvSpPr>
          <p:cNvPr id="64" name="TextBox 64"/>
          <p:cNvSpPr txBox="1"/>
          <p:nvPr/>
        </p:nvSpPr>
        <p:spPr>
          <a:xfrm>
            <a:off x="7092359" y="6422343"/>
            <a:ext cx="1091996" cy="465174"/>
          </a:xfrm>
          <a:prstGeom prst="rect">
            <a:avLst/>
          </a:prstGeom>
        </p:spPr>
        <p:txBody>
          <a:bodyPr lIns="0" tIns="0" rIns="0" bIns="0" rtlCol="0" anchor="t">
            <a:spAutoFit/>
          </a:bodyPr>
          <a:lstStyle/>
          <a:p>
            <a:pPr algn="l">
              <a:lnSpc>
                <a:spcPts val="4159"/>
              </a:lnSpc>
            </a:pPr>
            <a:r>
              <a:rPr lang="en-US" sz="2069">
                <a:solidFill>
                  <a:srgbClr val="404040"/>
                </a:solidFill>
                <a:latin typeface="Playfair Display"/>
              </a:rPr>
              <a:t>Sebagai :</a:t>
            </a:r>
          </a:p>
        </p:txBody>
      </p:sp>
      <p:sp>
        <p:nvSpPr>
          <p:cNvPr id="65" name="TextBox 65"/>
          <p:cNvSpPr txBox="1"/>
          <p:nvPr/>
        </p:nvSpPr>
        <p:spPr>
          <a:xfrm>
            <a:off x="9393859" y="6935142"/>
            <a:ext cx="2681276" cy="1511129"/>
          </a:xfrm>
          <a:prstGeom prst="rect">
            <a:avLst/>
          </a:prstGeom>
        </p:spPr>
        <p:txBody>
          <a:bodyPr lIns="0" tIns="0" rIns="0" bIns="0" rtlCol="0" anchor="t">
            <a:spAutoFit/>
          </a:bodyPr>
          <a:lstStyle/>
          <a:p>
            <a:pPr algn="ctr">
              <a:lnSpc>
                <a:spcPts val="4159"/>
              </a:lnSpc>
            </a:pPr>
            <a:r>
              <a:rPr lang="en-US" sz="2069">
                <a:solidFill>
                  <a:srgbClr val="404040"/>
                </a:solidFill>
                <a:latin typeface="Playfair Display"/>
              </a:rPr>
              <a:t>Desainer Figma dan Membuat halaman Admin</a:t>
            </a:r>
          </a:p>
        </p:txBody>
      </p:sp>
      <p:sp>
        <p:nvSpPr>
          <p:cNvPr id="66" name="TextBox 66"/>
          <p:cNvSpPr txBox="1"/>
          <p:nvPr/>
        </p:nvSpPr>
        <p:spPr>
          <a:xfrm>
            <a:off x="10107240" y="6422343"/>
            <a:ext cx="1091996" cy="465174"/>
          </a:xfrm>
          <a:prstGeom prst="rect">
            <a:avLst/>
          </a:prstGeom>
        </p:spPr>
        <p:txBody>
          <a:bodyPr lIns="0" tIns="0" rIns="0" bIns="0" rtlCol="0" anchor="t">
            <a:spAutoFit/>
          </a:bodyPr>
          <a:lstStyle/>
          <a:p>
            <a:pPr algn="l">
              <a:lnSpc>
                <a:spcPts val="4159"/>
              </a:lnSpc>
            </a:pPr>
            <a:r>
              <a:rPr lang="en-US" sz="2069">
                <a:solidFill>
                  <a:srgbClr val="404040"/>
                </a:solidFill>
                <a:latin typeface="Playfair Display"/>
              </a:rPr>
              <a:t>Sebagai :</a:t>
            </a:r>
          </a:p>
        </p:txBody>
      </p:sp>
      <p:sp>
        <p:nvSpPr>
          <p:cNvPr id="67" name="TextBox 67"/>
          <p:cNvSpPr txBox="1"/>
          <p:nvPr/>
        </p:nvSpPr>
        <p:spPr>
          <a:xfrm>
            <a:off x="12458927" y="6935142"/>
            <a:ext cx="2681276" cy="1541128"/>
          </a:xfrm>
          <a:prstGeom prst="rect">
            <a:avLst/>
          </a:prstGeom>
        </p:spPr>
        <p:txBody>
          <a:bodyPr lIns="0" tIns="0" rIns="0" bIns="0" rtlCol="0" anchor="t">
            <a:spAutoFit/>
          </a:bodyPr>
          <a:lstStyle/>
          <a:p>
            <a:pPr algn="ctr">
              <a:lnSpc>
                <a:spcPts val="4159"/>
              </a:lnSpc>
            </a:pPr>
            <a:r>
              <a:rPr lang="en-US" sz="2069" dirty="0" err="1">
                <a:solidFill>
                  <a:srgbClr val="404040"/>
                </a:solidFill>
                <a:latin typeface="Playfair Display"/>
              </a:rPr>
              <a:t>Pembuat</a:t>
            </a:r>
            <a:r>
              <a:rPr lang="en-US" sz="2069" dirty="0">
                <a:solidFill>
                  <a:srgbClr val="404040"/>
                </a:solidFill>
                <a:latin typeface="Playfair Display"/>
              </a:rPr>
              <a:t> </a:t>
            </a:r>
            <a:r>
              <a:rPr lang="en-US" sz="2069" dirty="0" err="1">
                <a:solidFill>
                  <a:srgbClr val="404040"/>
                </a:solidFill>
                <a:latin typeface="Playfair Display"/>
              </a:rPr>
              <a:t>halaman</a:t>
            </a:r>
            <a:r>
              <a:rPr lang="en-US" sz="2069" dirty="0">
                <a:solidFill>
                  <a:srgbClr val="404040"/>
                </a:solidFill>
                <a:latin typeface="Playfair Display"/>
              </a:rPr>
              <a:t> Login</a:t>
            </a:r>
            <a:r>
              <a:rPr lang="id-ID" sz="2069" dirty="0">
                <a:solidFill>
                  <a:srgbClr val="404040"/>
                </a:solidFill>
                <a:latin typeface="Playfair Display"/>
              </a:rPr>
              <a:t>,</a:t>
            </a:r>
            <a:r>
              <a:rPr lang="en-US" sz="2069" dirty="0">
                <a:solidFill>
                  <a:srgbClr val="404040"/>
                </a:solidFill>
                <a:latin typeface="Playfair Display"/>
              </a:rPr>
              <a:t>Register</a:t>
            </a:r>
            <a:r>
              <a:rPr lang="id-ID" sz="2069" dirty="0">
                <a:solidFill>
                  <a:srgbClr val="404040"/>
                </a:solidFill>
                <a:latin typeface="Playfair Display"/>
              </a:rPr>
              <a:t> dan Dashboard</a:t>
            </a:r>
            <a:endParaRPr lang="en-US" sz="2069" dirty="0">
              <a:solidFill>
                <a:srgbClr val="404040"/>
              </a:solidFill>
              <a:latin typeface="Playfair Display"/>
            </a:endParaRPr>
          </a:p>
        </p:txBody>
      </p:sp>
      <p:sp>
        <p:nvSpPr>
          <p:cNvPr id="68" name="TextBox 68"/>
          <p:cNvSpPr txBox="1"/>
          <p:nvPr/>
        </p:nvSpPr>
        <p:spPr>
          <a:xfrm>
            <a:off x="13147215" y="6422343"/>
            <a:ext cx="1091996" cy="465174"/>
          </a:xfrm>
          <a:prstGeom prst="rect">
            <a:avLst/>
          </a:prstGeom>
        </p:spPr>
        <p:txBody>
          <a:bodyPr lIns="0" tIns="0" rIns="0" bIns="0" rtlCol="0" anchor="t">
            <a:spAutoFit/>
          </a:bodyPr>
          <a:lstStyle/>
          <a:p>
            <a:pPr algn="l">
              <a:lnSpc>
                <a:spcPts val="4159"/>
              </a:lnSpc>
            </a:pPr>
            <a:r>
              <a:rPr lang="en-US" sz="2069">
                <a:solidFill>
                  <a:srgbClr val="404040"/>
                </a:solidFill>
                <a:latin typeface="Playfair Display"/>
              </a:rPr>
              <a:t>Sebagai :</a:t>
            </a:r>
          </a:p>
        </p:txBody>
      </p:sp>
      <p:sp>
        <p:nvSpPr>
          <p:cNvPr id="69" name="TextBox 69"/>
          <p:cNvSpPr txBox="1"/>
          <p:nvPr/>
        </p:nvSpPr>
        <p:spPr>
          <a:xfrm>
            <a:off x="15423621" y="6935142"/>
            <a:ext cx="2681276" cy="1511129"/>
          </a:xfrm>
          <a:prstGeom prst="rect">
            <a:avLst/>
          </a:prstGeom>
        </p:spPr>
        <p:txBody>
          <a:bodyPr lIns="0" tIns="0" rIns="0" bIns="0" rtlCol="0" anchor="t">
            <a:spAutoFit/>
          </a:bodyPr>
          <a:lstStyle/>
          <a:p>
            <a:pPr algn="ctr">
              <a:lnSpc>
                <a:spcPts val="4159"/>
              </a:lnSpc>
            </a:pPr>
            <a:r>
              <a:rPr lang="en-US" sz="2069">
                <a:solidFill>
                  <a:srgbClr val="404040"/>
                </a:solidFill>
                <a:latin typeface="Playfair Display"/>
              </a:rPr>
              <a:t>Analis, Desainer Figma, dan Pembuat halaman pesanan</a:t>
            </a:r>
          </a:p>
        </p:txBody>
      </p:sp>
      <p:sp>
        <p:nvSpPr>
          <p:cNvPr id="70" name="TextBox 70"/>
          <p:cNvSpPr txBox="1"/>
          <p:nvPr/>
        </p:nvSpPr>
        <p:spPr>
          <a:xfrm>
            <a:off x="16137002" y="6422343"/>
            <a:ext cx="1091996" cy="465174"/>
          </a:xfrm>
          <a:prstGeom prst="rect">
            <a:avLst/>
          </a:prstGeom>
        </p:spPr>
        <p:txBody>
          <a:bodyPr lIns="0" tIns="0" rIns="0" bIns="0" rtlCol="0" anchor="t">
            <a:spAutoFit/>
          </a:bodyPr>
          <a:lstStyle/>
          <a:p>
            <a:pPr algn="l">
              <a:lnSpc>
                <a:spcPts val="4159"/>
              </a:lnSpc>
            </a:pPr>
            <a:r>
              <a:rPr lang="en-US" sz="2069">
                <a:solidFill>
                  <a:srgbClr val="404040"/>
                </a:solidFill>
                <a:latin typeface="Playfair Display"/>
              </a:rPr>
              <a:t>Sebagai :</a:t>
            </a:r>
          </a:p>
        </p:txBody>
      </p:sp>
      <p:pic>
        <p:nvPicPr>
          <p:cNvPr id="72" name="Picture 71">
            <a:extLst>
              <a:ext uri="{FF2B5EF4-FFF2-40B4-BE49-F238E27FC236}">
                <a16:creationId xmlns:a16="http://schemas.microsoft.com/office/drawing/2014/main" id="{789E190D-B497-B17D-58E6-E6621AD9A44D}"/>
              </a:ext>
            </a:extLst>
          </p:cNvPr>
          <p:cNvPicPr>
            <a:picLocks noChangeAspect="1"/>
          </p:cNvPicPr>
          <p:nvPr/>
        </p:nvPicPr>
        <p:blipFill>
          <a:blip r:embed="rId10"/>
          <a:stretch>
            <a:fillRect/>
          </a:stretch>
        </p:blipFill>
        <p:spPr>
          <a:xfrm>
            <a:off x="8910605" y="4762447"/>
            <a:ext cx="466790" cy="7621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3EA"/>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alphaModFix amt="24000"/>
            </a:blip>
            <a:stretch>
              <a:fillRect t="-48921" b="-28856"/>
            </a:stretch>
          </a:blipFill>
        </p:spPr>
      </p:sp>
      <p:sp>
        <p:nvSpPr>
          <p:cNvPr id="3" name="TextBox 3"/>
          <p:cNvSpPr txBox="1"/>
          <p:nvPr/>
        </p:nvSpPr>
        <p:spPr>
          <a:xfrm>
            <a:off x="1412488" y="1939944"/>
            <a:ext cx="5462405" cy="1579658"/>
          </a:xfrm>
          <a:prstGeom prst="rect">
            <a:avLst/>
          </a:prstGeom>
        </p:spPr>
        <p:txBody>
          <a:bodyPr lIns="0" tIns="0" rIns="0" bIns="0" rtlCol="0" anchor="t">
            <a:spAutoFit/>
          </a:bodyPr>
          <a:lstStyle/>
          <a:p>
            <a:pPr marL="0" lvl="0" indent="0" algn="l">
              <a:lnSpc>
                <a:spcPts val="11850"/>
              </a:lnSpc>
              <a:spcBef>
                <a:spcPct val="0"/>
              </a:spcBef>
            </a:pPr>
            <a:r>
              <a:rPr lang="en-US" sz="11970">
                <a:solidFill>
                  <a:srgbClr val="404040"/>
                </a:solidFill>
                <a:latin typeface="Skiff Medium"/>
              </a:rPr>
              <a:t>UMKM</a:t>
            </a:r>
          </a:p>
        </p:txBody>
      </p:sp>
      <p:sp>
        <p:nvSpPr>
          <p:cNvPr id="4" name="TextBox 4"/>
          <p:cNvSpPr txBox="1"/>
          <p:nvPr/>
        </p:nvSpPr>
        <p:spPr>
          <a:xfrm>
            <a:off x="3773103" y="4438825"/>
            <a:ext cx="10741794" cy="3325162"/>
          </a:xfrm>
          <a:prstGeom prst="rect">
            <a:avLst/>
          </a:prstGeom>
        </p:spPr>
        <p:txBody>
          <a:bodyPr lIns="0" tIns="0" rIns="0" bIns="0" rtlCol="0" anchor="t">
            <a:spAutoFit/>
          </a:bodyPr>
          <a:lstStyle/>
          <a:p>
            <a:pPr algn="l">
              <a:lnSpc>
                <a:spcPts val="6753"/>
              </a:lnSpc>
            </a:pPr>
            <a:r>
              <a:rPr lang="en-US" sz="3359">
                <a:solidFill>
                  <a:srgbClr val="404040"/>
                </a:solidFill>
                <a:latin typeface="Playfair Display"/>
              </a:rPr>
              <a:t>GoPhotographer merupakan sebuah website jasa foto perorangan yang dikelola oleh Go Andre Widodo, beliau merupakan seorang fotographer panggilan dan menerima sesi foto untuk Prewedding, Wisuda, Dll.</a:t>
            </a:r>
          </a:p>
        </p:txBody>
      </p:sp>
      <p:grpSp>
        <p:nvGrpSpPr>
          <p:cNvPr id="5" name="Group 5"/>
          <p:cNvGrpSpPr/>
          <p:nvPr/>
        </p:nvGrpSpPr>
        <p:grpSpPr>
          <a:xfrm>
            <a:off x="7828214" y="9258300"/>
            <a:ext cx="19792646" cy="2484377"/>
            <a:chOff x="0" y="0"/>
            <a:chExt cx="5212878" cy="654321"/>
          </a:xfrm>
        </p:grpSpPr>
        <p:sp>
          <p:nvSpPr>
            <p:cNvPr id="6" name="Freeform 6"/>
            <p:cNvSpPr/>
            <p:nvPr/>
          </p:nvSpPr>
          <p:spPr>
            <a:xfrm>
              <a:off x="0" y="0"/>
              <a:ext cx="5212878" cy="654321"/>
            </a:xfrm>
            <a:custGeom>
              <a:avLst/>
              <a:gdLst/>
              <a:ahLst/>
              <a:cxnLst/>
              <a:rect l="l" t="t" r="r" b="b"/>
              <a:pathLst>
                <a:path w="5212878" h="654321">
                  <a:moveTo>
                    <a:pt x="0" y="0"/>
                  </a:moveTo>
                  <a:lnTo>
                    <a:pt x="5212878" y="0"/>
                  </a:lnTo>
                  <a:lnTo>
                    <a:pt x="5212878" y="654321"/>
                  </a:lnTo>
                  <a:lnTo>
                    <a:pt x="0" y="654321"/>
                  </a:lnTo>
                  <a:close/>
                </a:path>
              </a:pathLst>
            </a:custGeom>
            <a:solidFill>
              <a:srgbClr val="F7F3EA">
                <a:alpha val="60000"/>
              </a:srgbClr>
            </a:solidFill>
          </p:spPr>
        </p:sp>
        <p:sp>
          <p:nvSpPr>
            <p:cNvPr id="7" name="TextBox 7"/>
            <p:cNvSpPr txBox="1"/>
            <p:nvPr/>
          </p:nvSpPr>
          <p:spPr>
            <a:xfrm>
              <a:off x="0" y="-38100"/>
              <a:ext cx="5212878" cy="692421"/>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a:off x="1028700" y="9258300"/>
            <a:ext cx="19577112" cy="9525"/>
          </a:xfrm>
          <a:prstGeom prst="line">
            <a:avLst/>
          </a:prstGeom>
          <a:ln w="19050" cap="rnd">
            <a:solidFill>
              <a:srgbClr val="404040"/>
            </a:solidFill>
            <a:prstDash val="solid"/>
            <a:headEnd type="none" w="sm" len="sm"/>
            <a:tailEnd type="none" w="sm" len="sm"/>
          </a:ln>
        </p:spPr>
      </p:sp>
      <p:sp>
        <p:nvSpPr>
          <p:cNvPr id="9" name="Freeform 9"/>
          <p:cNvSpPr/>
          <p:nvPr/>
        </p:nvSpPr>
        <p:spPr>
          <a:xfrm>
            <a:off x="16829537" y="7763987"/>
            <a:ext cx="895000" cy="895000"/>
          </a:xfrm>
          <a:custGeom>
            <a:avLst/>
            <a:gdLst/>
            <a:ahLst/>
            <a:cxnLst/>
            <a:rect l="l" t="t" r="r" b="b"/>
            <a:pathLst>
              <a:path w="895000" h="895000">
                <a:moveTo>
                  <a:pt x="0" y="0"/>
                </a:moveTo>
                <a:lnTo>
                  <a:pt x="895000" y="0"/>
                </a:lnTo>
                <a:lnTo>
                  <a:pt x="895000" y="895000"/>
                </a:lnTo>
                <a:lnTo>
                  <a:pt x="0" y="895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2507506">
            <a:off x="62081" y="8064622"/>
            <a:ext cx="966619" cy="966619"/>
          </a:xfrm>
          <a:custGeom>
            <a:avLst/>
            <a:gdLst/>
            <a:ahLst/>
            <a:cxnLst/>
            <a:rect l="l" t="t" r="r" b="b"/>
            <a:pathLst>
              <a:path w="966619" h="966619">
                <a:moveTo>
                  <a:pt x="0" y="0"/>
                </a:moveTo>
                <a:lnTo>
                  <a:pt x="966619" y="0"/>
                </a:lnTo>
                <a:lnTo>
                  <a:pt x="966619" y="966619"/>
                </a:lnTo>
                <a:lnTo>
                  <a:pt x="0" y="9666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rot="-1298575">
            <a:off x="1309479" y="1470924"/>
            <a:ext cx="547444" cy="547444"/>
          </a:xfrm>
          <a:custGeom>
            <a:avLst/>
            <a:gdLst/>
            <a:ahLst/>
            <a:cxnLst/>
            <a:rect l="l" t="t" r="r" b="b"/>
            <a:pathLst>
              <a:path w="547444" h="547444">
                <a:moveTo>
                  <a:pt x="0" y="0"/>
                </a:moveTo>
                <a:lnTo>
                  <a:pt x="547444" y="0"/>
                </a:lnTo>
                <a:lnTo>
                  <a:pt x="547444" y="547444"/>
                </a:lnTo>
                <a:lnTo>
                  <a:pt x="0" y="5474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3EA"/>
        </a:solidFill>
        <a:effectLst/>
      </p:bgPr>
    </p:bg>
    <p:spTree>
      <p:nvGrpSpPr>
        <p:cNvPr id="1" name=""/>
        <p:cNvGrpSpPr/>
        <p:nvPr/>
      </p:nvGrpSpPr>
      <p:grpSpPr>
        <a:xfrm>
          <a:off x="0" y="0"/>
          <a:ext cx="0" cy="0"/>
          <a:chOff x="0" y="0"/>
          <a:chExt cx="0" cy="0"/>
        </a:xfrm>
      </p:grpSpPr>
      <p:grpSp>
        <p:nvGrpSpPr>
          <p:cNvPr id="2" name="Group 2"/>
          <p:cNvGrpSpPr/>
          <p:nvPr/>
        </p:nvGrpSpPr>
        <p:grpSpPr>
          <a:xfrm>
            <a:off x="9144000" y="9258300"/>
            <a:ext cx="19792646" cy="2484377"/>
            <a:chOff x="0" y="0"/>
            <a:chExt cx="5212878" cy="654321"/>
          </a:xfrm>
        </p:grpSpPr>
        <p:sp>
          <p:nvSpPr>
            <p:cNvPr id="3" name="Freeform 3"/>
            <p:cNvSpPr/>
            <p:nvPr/>
          </p:nvSpPr>
          <p:spPr>
            <a:xfrm>
              <a:off x="0" y="0"/>
              <a:ext cx="5212878" cy="654321"/>
            </a:xfrm>
            <a:custGeom>
              <a:avLst/>
              <a:gdLst/>
              <a:ahLst/>
              <a:cxnLst/>
              <a:rect l="l" t="t" r="r" b="b"/>
              <a:pathLst>
                <a:path w="5212878" h="654321">
                  <a:moveTo>
                    <a:pt x="0" y="0"/>
                  </a:moveTo>
                  <a:lnTo>
                    <a:pt x="5212878" y="0"/>
                  </a:lnTo>
                  <a:lnTo>
                    <a:pt x="5212878" y="654321"/>
                  </a:lnTo>
                  <a:lnTo>
                    <a:pt x="0" y="654321"/>
                  </a:lnTo>
                  <a:close/>
                </a:path>
              </a:pathLst>
            </a:custGeom>
            <a:solidFill>
              <a:srgbClr val="F7F3EA"/>
            </a:solidFill>
          </p:spPr>
        </p:sp>
        <p:sp>
          <p:nvSpPr>
            <p:cNvPr id="4" name="TextBox 4"/>
            <p:cNvSpPr txBox="1"/>
            <p:nvPr/>
          </p:nvSpPr>
          <p:spPr>
            <a:xfrm>
              <a:off x="0" y="-38100"/>
              <a:ext cx="5212878" cy="69242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892038" y="590725"/>
            <a:ext cx="12768073" cy="895000"/>
            <a:chOff x="0" y="0"/>
            <a:chExt cx="17024098" cy="1193333"/>
          </a:xfrm>
        </p:grpSpPr>
        <p:sp>
          <p:nvSpPr>
            <p:cNvPr id="6" name="AutoShape 6"/>
            <p:cNvSpPr/>
            <p:nvPr/>
          </p:nvSpPr>
          <p:spPr>
            <a:xfrm flipV="1">
              <a:off x="0" y="596666"/>
              <a:ext cx="17024098" cy="0"/>
            </a:xfrm>
            <a:prstGeom prst="line">
              <a:avLst/>
            </a:prstGeom>
            <a:ln w="25400" cap="rnd">
              <a:solidFill>
                <a:srgbClr val="404040"/>
              </a:solidFill>
              <a:prstDash val="solid"/>
              <a:headEnd type="none" w="sm" len="sm"/>
              <a:tailEnd type="none" w="sm" len="sm"/>
            </a:ln>
          </p:spPr>
        </p:sp>
        <p:sp>
          <p:nvSpPr>
            <p:cNvPr id="7" name="Freeform 7"/>
            <p:cNvSpPr/>
            <p:nvPr/>
          </p:nvSpPr>
          <p:spPr>
            <a:xfrm>
              <a:off x="9226350" y="0"/>
              <a:ext cx="1193333" cy="1193333"/>
            </a:xfrm>
            <a:custGeom>
              <a:avLst/>
              <a:gdLst/>
              <a:ahLst/>
              <a:cxnLst/>
              <a:rect l="l" t="t" r="r" b="b"/>
              <a:pathLst>
                <a:path w="1193333" h="1193333">
                  <a:moveTo>
                    <a:pt x="0" y="0"/>
                  </a:moveTo>
                  <a:lnTo>
                    <a:pt x="1193332" y="0"/>
                  </a:lnTo>
                  <a:lnTo>
                    <a:pt x="1193332" y="1193333"/>
                  </a:lnTo>
                  <a:lnTo>
                    <a:pt x="0" y="11933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8" name="TextBox 8"/>
          <p:cNvSpPr txBox="1"/>
          <p:nvPr/>
        </p:nvSpPr>
        <p:spPr>
          <a:xfrm>
            <a:off x="1461020" y="1600025"/>
            <a:ext cx="6458298" cy="770815"/>
          </a:xfrm>
          <a:prstGeom prst="rect">
            <a:avLst/>
          </a:prstGeom>
        </p:spPr>
        <p:txBody>
          <a:bodyPr lIns="0" tIns="0" rIns="0" bIns="0" rtlCol="0" anchor="t">
            <a:spAutoFit/>
          </a:bodyPr>
          <a:lstStyle/>
          <a:p>
            <a:pPr marL="0" lvl="0" indent="0" algn="l">
              <a:lnSpc>
                <a:spcPts val="5770"/>
              </a:lnSpc>
              <a:spcBef>
                <a:spcPct val="0"/>
              </a:spcBef>
            </a:pPr>
            <a:r>
              <a:rPr lang="en-US" sz="5828" dirty="0">
                <a:solidFill>
                  <a:srgbClr val="404040"/>
                </a:solidFill>
                <a:latin typeface="Skiff Medium"/>
              </a:rPr>
              <a:t>LATAR BELAKANG </a:t>
            </a:r>
          </a:p>
        </p:txBody>
      </p:sp>
      <p:sp>
        <p:nvSpPr>
          <p:cNvPr id="9" name="TextBox 9"/>
          <p:cNvSpPr txBox="1"/>
          <p:nvPr/>
        </p:nvSpPr>
        <p:spPr>
          <a:xfrm>
            <a:off x="3076478" y="2579471"/>
            <a:ext cx="14198062" cy="6698372"/>
          </a:xfrm>
          <a:prstGeom prst="rect">
            <a:avLst/>
          </a:prstGeom>
        </p:spPr>
        <p:txBody>
          <a:bodyPr wrap="square" lIns="0" tIns="0" rIns="0" bIns="0" rtlCol="0" anchor="t">
            <a:spAutoFit/>
          </a:bodyPr>
          <a:lstStyle/>
          <a:p>
            <a:pPr algn="l">
              <a:lnSpc>
                <a:spcPts val="4823"/>
              </a:lnSpc>
            </a:pPr>
            <a:r>
              <a:rPr lang="en-US" sz="2800" dirty="0">
                <a:solidFill>
                  <a:srgbClr val="404040"/>
                </a:solidFill>
                <a:latin typeface="Playfair Display"/>
              </a:rPr>
              <a:t>Di era digital </a:t>
            </a:r>
            <a:r>
              <a:rPr lang="en-US" sz="2800" dirty="0" err="1">
                <a:solidFill>
                  <a:srgbClr val="404040"/>
                </a:solidFill>
                <a:latin typeface="Playfair Display"/>
              </a:rPr>
              <a:t>saat</a:t>
            </a:r>
            <a:r>
              <a:rPr lang="en-US" sz="2800" dirty="0">
                <a:solidFill>
                  <a:srgbClr val="404040"/>
                </a:solidFill>
                <a:latin typeface="Playfair Display"/>
              </a:rPr>
              <a:t> </a:t>
            </a:r>
            <a:r>
              <a:rPr lang="en-US" sz="2800" dirty="0" err="1">
                <a:solidFill>
                  <a:srgbClr val="404040"/>
                </a:solidFill>
                <a:latin typeface="Playfair Display"/>
              </a:rPr>
              <a:t>ini</a:t>
            </a:r>
            <a:r>
              <a:rPr lang="en-US" sz="2800" dirty="0">
                <a:solidFill>
                  <a:srgbClr val="404040"/>
                </a:solidFill>
                <a:latin typeface="Playfair Display"/>
              </a:rPr>
              <a:t>, </a:t>
            </a:r>
            <a:r>
              <a:rPr lang="en-US" sz="2800" dirty="0" err="1">
                <a:solidFill>
                  <a:srgbClr val="404040"/>
                </a:solidFill>
                <a:latin typeface="Playfair Display"/>
              </a:rPr>
              <a:t>fotografi</a:t>
            </a:r>
            <a:r>
              <a:rPr lang="en-US" sz="2800" dirty="0">
                <a:solidFill>
                  <a:srgbClr val="404040"/>
                </a:solidFill>
                <a:latin typeface="Playfair Display"/>
              </a:rPr>
              <a:t> </a:t>
            </a:r>
            <a:r>
              <a:rPr lang="en-US" sz="2800" dirty="0" err="1">
                <a:solidFill>
                  <a:srgbClr val="404040"/>
                </a:solidFill>
                <a:latin typeface="Playfair Display"/>
              </a:rPr>
              <a:t>telah</a:t>
            </a:r>
            <a:r>
              <a:rPr lang="en-US" sz="2800" dirty="0">
                <a:solidFill>
                  <a:srgbClr val="404040"/>
                </a:solidFill>
                <a:latin typeface="Playfair Display"/>
              </a:rPr>
              <a:t> </a:t>
            </a:r>
            <a:r>
              <a:rPr lang="en-US" sz="2800" dirty="0" err="1">
                <a:solidFill>
                  <a:srgbClr val="404040"/>
                </a:solidFill>
                <a:latin typeface="Playfair Display"/>
              </a:rPr>
              <a:t>menjadi</a:t>
            </a:r>
            <a:r>
              <a:rPr lang="en-US" sz="2800" dirty="0">
                <a:solidFill>
                  <a:srgbClr val="404040"/>
                </a:solidFill>
                <a:latin typeface="Playfair Display"/>
              </a:rPr>
              <a:t> </a:t>
            </a:r>
            <a:r>
              <a:rPr lang="en-US" sz="2800" dirty="0" err="1">
                <a:solidFill>
                  <a:srgbClr val="404040"/>
                </a:solidFill>
                <a:latin typeface="Playfair Display"/>
              </a:rPr>
              <a:t>bagian</a:t>
            </a:r>
            <a:r>
              <a:rPr lang="en-US" sz="2800" dirty="0">
                <a:solidFill>
                  <a:srgbClr val="404040"/>
                </a:solidFill>
                <a:latin typeface="Playfair Display"/>
              </a:rPr>
              <a:t> </a:t>
            </a:r>
            <a:r>
              <a:rPr lang="en-US" sz="2800" dirty="0" err="1">
                <a:solidFill>
                  <a:srgbClr val="404040"/>
                </a:solidFill>
                <a:latin typeface="Playfair Display"/>
              </a:rPr>
              <a:t>penting</a:t>
            </a:r>
            <a:r>
              <a:rPr lang="en-US" sz="2800" dirty="0">
                <a:solidFill>
                  <a:srgbClr val="404040"/>
                </a:solidFill>
                <a:latin typeface="Playfair Display"/>
              </a:rPr>
              <a:t> </a:t>
            </a:r>
            <a:r>
              <a:rPr lang="en-US" sz="2800" dirty="0" err="1">
                <a:solidFill>
                  <a:srgbClr val="404040"/>
                </a:solidFill>
                <a:latin typeface="Playfair Display"/>
              </a:rPr>
              <a:t>dalam</a:t>
            </a:r>
            <a:r>
              <a:rPr lang="en-US" sz="2800" dirty="0">
                <a:solidFill>
                  <a:srgbClr val="404040"/>
                </a:solidFill>
                <a:latin typeface="Playfair Display"/>
              </a:rPr>
              <a:t> </a:t>
            </a:r>
            <a:r>
              <a:rPr lang="en-US" sz="2800" dirty="0" err="1">
                <a:solidFill>
                  <a:srgbClr val="404040"/>
                </a:solidFill>
                <a:latin typeface="Playfair Display"/>
              </a:rPr>
              <a:t>kehidupan</a:t>
            </a:r>
            <a:r>
              <a:rPr lang="en-US" sz="2800" dirty="0">
                <a:solidFill>
                  <a:srgbClr val="404040"/>
                </a:solidFill>
                <a:latin typeface="Playfair Display"/>
              </a:rPr>
              <a:t> </a:t>
            </a:r>
            <a:r>
              <a:rPr lang="en-US" sz="2800" dirty="0" err="1">
                <a:solidFill>
                  <a:srgbClr val="404040"/>
                </a:solidFill>
                <a:latin typeface="Playfair Display"/>
              </a:rPr>
              <a:t>kita</a:t>
            </a:r>
            <a:r>
              <a:rPr lang="en-US" sz="2800" dirty="0">
                <a:solidFill>
                  <a:srgbClr val="404040"/>
                </a:solidFill>
                <a:latin typeface="Playfair Display"/>
              </a:rPr>
              <a:t>. </a:t>
            </a:r>
            <a:r>
              <a:rPr lang="en-US" sz="2800" dirty="0" err="1">
                <a:solidFill>
                  <a:srgbClr val="404040"/>
                </a:solidFill>
                <a:latin typeface="Playfair Display"/>
              </a:rPr>
              <a:t>Dengan</a:t>
            </a:r>
            <a:r>
              <a:rPr lang="en-US" sz="2800" dirty="0">
                <a:solidFill>
                  <a:srgbClr val="404040"/>
                </a:solidFill>
                <a:latin typeface="Playfair Display"/>
              </a:rPr>
              <a:t> </a:t>
            </a:r>
            <a:r>
              <a:rPr lang="en-US" sz="2800" dirty="0" err="1">
                <a:solidFill>
                  <a:srgbClr val="404040"/>
                </a:solidFill>
                <a:latin typeface="Playfair Display"/>
              </a:rPr>
              <a:t>maraknya</a:t>
            </a:r>
            <a:r>
              <a:rPr lang="en-US" sz="2800" dirty="0">
                <a:solidFill>
                  <a:srgbClr val="404040"/>
                </a:solidFill>
                <a:latin typeface="Playfair Display"/>
              </a:rPr>
              <a:t> media </a:t>
            </a:r>
            <a:r>
              <a:rPr lang="en-US" sz="2800" dirty="0" err="1">
                <a:solidFill>
                  <a:srgbClr val="404040"/>
                </a:solidFill>
                <a:latin typeface="Playfair Display"/>
              </a:rPr>
              <a:t>sosial</a:t>
            </a:r>
            <a:r>
              <a:rPr lang="en-US" sz="2800" dirty="0">
                <a:solidFill>
                  <a:srgbClr val="404040"/>
                </a:solidFill>
                <a:latin typeface="Playfair Display"/>
              </a:rPr>
              <a:t>, orang-orang </a:t>
            </a:r>
            <a:r>
              <a:rPr lang="en-US" sz="2800" dirty="0" err="1">
                <a:solidFill>
                  <a:srgbClr val="404040"/>
                </a:solidFill>
                <a:latin typeface="Playfair Display"/>
              </a:rPr>
              <a:t>kini</a:t>
            </a:r>
            <a:r>
              <a:rPr lang="en-US" sz="2800" dirty="0">
                <a:solidFill>
                  <a:srgbClr val="404040"/>
                </a:solidFill>
                <a:latin typeface="Playfair Display"/>
              </a:rPr>
              <a:t> </a:t>
            </a:r>
            <a:r>
              <a:rPr lang="en-US" sz="2800" dirty="0" err="1">
                <a:solidFill>
                  <a:srgbClr val="404040"/>
                </a:solidFill>
                <a:latin typeface="Playfair Display"/>
              </a:rPr>
              <a:t>semakin</a:t>
            </a:r>
            <a:r>
              <a:rPr lang="en-US" sz="2800" dirty="0">
                <a:solidFill>
                  <a:srgbClr val="404040"/>
                </a:solidFill>
                <a:latin typeface="Playfair Display"/>
              </a:rPr>
              <a:t> </a:t>
            </a:r>
            <a:r>
              <a:rPr lang="en-US" sz="2800" dirty="0" err="1">
                <a:solidFill>
                  <a:srgbClr val="404040"/>
                </a:solidFill>
                <a:latin typeface="Playfair Display"/>
              </a:rPr>
              <a:t>sadar</a:t>
            </a:r>
            <a:r>
              <a:rPr lang="en-US" sz="2800" dirty="0">
                <a:solidFill>
                  <a:srgbClr val="404040"/>
                </a:solidFill>
                <a:latin typeface="Playfair Display"/>
              </a:rPr>
              <a:t> </a:t>
            </a:r>
            <a:r>
              <a:rPr lang="en-US" sz="2800" dirty="0" err="1">
                <a:solidFill>
                  <a:srgbClr val="404040"/>
                </a:solidFill>
                <a:latin typeface="Playfair Display"/>
              </a:rPr>
              <a:t>dalam</a:t>
            </a:r>
            <a:r>
              <a:rPr lang="en-US" sz="2800" dirty="0">
                <a:solidFill>
                  <a:srgbClr val="404040"/>
                </a:solidFill>
                <a:latin typeface="Playfair Display"/>
              </a:rPr>
              <a:t> </a:t>
            </a:r>
            <a:r>
              <a:rPr lang="en-US" sz="2800" dirty="0" err="1">
                <a:solidFill>
                  <a:srgbClr val="404040"/>
                </a:solidFill>
                <a:latin typeface="Playfair Display"/>
              </a:rPr>
              <a:t>mengabadikan</a:t>
            </a:r>
            <a:r>
              <a:rPr lang="en-US" sz="2800" dirty="0">
                <a:solidFill>
                  <a:srgbClr val="404040"/>
                </a:solidFill>
                <a:latin typeface="Playfair Display"/>
              </a:rPr>
              <a:t> dan </a:t>
            </a:r>
            <a:r>
              <a:rPr lang="en-US" sz="2800" dirty="0" err="1">
                <a:solidFill>
                  <a:srgbClr val="404040"/>
                </a:solidFill>
                <a:latin typeface="Playfair Display"/>
              </a:rPr>
              <a:t>membagikan</a:t>
            </a:r>
            <a:r>
              <a:rPr lang="en-US" sz="2800" dirty="0">
                <a:solidFill>
                  <a:srgbClr val="404040"/>
                </a:solidFill>
                <a:latin typeface="Playfair Display"/>
              </a:rPr>
              <a:t> </a:t>
            </a:r>
            <a:r>
              <a:rPr lang="en-US" sz="2800" dirty="0" err="1">
                <a:solidFill>
                  <a:srgbClr val="404040"/>
                </a:solidFill>
                <a:latin typeface="Playfair Display"/>
              </a:rPr>
              <a:t>momen</a:t>
            </a:r>
            <a:r>
              <a:rPr lang="en-US" sz="2800" dirty="0">
                <a:solidFill>
                  <a:srgbClr val="404040"/>
                </a:solidFill>
                <a:latin typeface="Playfair Display"/>
              </a:rPr>
              <a:t> </a:t>
            </a:r>
            <a:r>
              <a:rPr lang="en-US" sz="2800" dirty="0" err="1">
                <a:solidFill>
                  <a:srgbClr val="404040"/>
                </a:solidFill>
                <a:latin typeface="Playfair Display"/>
              </a:rPr>
              <a:t>spesial</a:t>
            </a:r>
            <a:r>
              <a:rPr lang="en-US" sz="2800" dirty="0">
                <a:solidFill>
                  <a:srgbClr val="404040"/>
                </a:solidFill>
                <a:latin typeface="Playfair Display"/>
              </a:rPr>
              <a:t> </a:t>
            </a:r>
            <a:r>
              <a:rPr lang="en-US" sz="2800" dirty="0" err="1">
                <a:solidFill>
                  <a:srgbClr val="404040"/>
                </a:solidFill>
                <a:latin typeface="Playfair Display"/>
              </a:rPr>
              <a:t>mereka</a:t>
            </a:r>
            <a:r>
              <a:rPr lang="en-US" sz="2800" dirty="0">
                <a:solidFill>
                  <a:srgbClr val="404040"/>
                </a:solidFill>
                <a:latin typeface="Playfair Display"/>
              </a:rPr>
              <a:t>. </a:t>
            </a:r>
            <a:r>
              <a:rPr lang="en-US" sz="2800" dirty="0" err="1">
                <a:solidFill>
                  <a:srgbClr val="404040"/>
                </a:solidFill>
                <a:latin typeface="Playfair Display"/>
              </a:rPr>
              <a:t>Baik</a:t>
            </a:r>
            <a:r>
              <a:rPr lang="en-US" sz="2800" dirty="0">
                <a:solidFill>
                  <a:srgbClr val="404040"/>
                </a:solidFill>
                <a:latin typeface="Playfair Display"/>
              </a:rPr>
              <a:t> </a:t>
            </a:r>
            <a:r>
              <a:rPr lang="en-US" sz="2800" dirty="0" err="1">
                <a:solidFill>
                  <a:srgbClr val="404040"/>
                </a:solidFill>
                <a:latin typeface="Playfair Display"/>
              </a:rPr>
              <a:t>itu</a:t>
            </a:r>
            <a:r>
              <a:rPr lang="en-US" sz="2800" dirty="0">
                <a:solidFill>
                  <a:srgbClr val="404040"/>
                </a:solidFill>
                <a:latin typeface="Playfair Display"/>
              </a:rPr>
              <a:t> </a:t>
            </a:r>
            <a:r>
              <a:rPr lang="en-US" sz="2800" dirty="0" err="1">
                <a:solidFill>
                  <a:srgbClr val="404040"/>
                </a:solidFill>
                <a:latin typeface="Playfair Display"/>
              </a:rPr>
              <a:t>pernikahan</a:t>
            </a:r>
            <a:r>
              <a:rPr lang="en-US" sz="2800" dirty="0">
                <a:solidFill>
                  <a:srgbClr val="404040"/>
                </a:solidFill>
                <a:latin typeface="Playfair Display"/>
              </a:rPr>
              <a:t>, </a:t>
            </a:r>
            <a:r>
              <a:rPr lang="en-US" sz="2800" dirty="0" err="1">
                <a:solidFill>
                  <a:srgbClr val="404040"/>
                </a:solidFill>
                <a:latin typeface="Playfair Display"/>
              </a:rPr>
              <a:t>ulang</a:t>
            </a:r>
            <a:r>
              <a:rPr lang="en-US" sz="2800" dirty="0">
                <a:solidFill>
                  <a:srgbClr val="404040"/>
                </a:solidFill>
                <a:latin typeface="Playfair Display"/>
              </a:rPr>
              <a:t> </a:t>
            </a:r>
            <a:r>
              <a:rPr lang="en-US" sz="2800" dirty="0" err="1">
                <a:solidFill>
                  <a:srgbClr val="404040"/>
                </a:solidFill>
                <a:latin typeface="Playfair Display"/>
              </a:rPr>
              <a:t>tahun</a:t>
            </a:r>
            <a:r>
              <a:rPr lang="en-US" sz="2800" dirty="0">
                <a:solidFill>
                  <a:srgbClr val="404040"/>
                </a:solidFill>
                <a:latin typeface="Playfair Display"/>
              </a:rPr>
              <a:t>, </a:t>
            </a:r>
            <a:r>
              <a:rPr lang="en-US" sz="2800" dirty="0" err="1">
                <a:solidFill>
                  <a:srgbClr val="404040"/>
                </a:solidFill>
                <a:latin typeface="Playfair Display"/>
              </a:rPr>
              <a:t>wisuda</a:t>
            </a:r>
            <a:r>
              <a:rPr lang="en-US" sz="2800" dirty="0">
                <a:solidFill>
                  <a:srgbClr val="404040"/>
                </a:solidFill>
                <a:latin typeface="Playfair Display"/>
              </a:rPr>
              <a:t>, </a:t>
            </a:r>
            <a:r>
              <a:rPr lang="en-US" sz="2800" dirty="0" err="1">
                <a:solidFill>
                  <a:srgbClr val="404040"/>
                </a:solidFill>
                <a:latin typeface="Playfair Display"/>
              </a:rPr>
              <a:t>atau</a:t>
            </a:r>
            <a:r>
              <a:rPr lang="en-US" sz="2800" dirty="0">
                <a:solidFill>
                  <a:srgbClr val="404040"/>
                </a:solidFill>
                <a:latin typeface="Playfair Display"/>
              </a:rPr>
              <a:t> </a:t>
            </a:r>
            <a:r>
              <a:rPr lang="en-US" sz="2800" dirty="0" err="1">
                <a:solidFill>
                  <a:srgbClr val="404040"/>
                </a:solidFill>
                <a:latin typeface="Playfair Display"/>
              </a:rPr>
              <a:t>sekadar</a:t>
            </a:r>
            <a:r>
              <a:rPr lang="en-US" sz="2800" dirty="0">
                <a:solidFill>
                  <a:srgbClr val="404040"/>
                </a:solidFill>
                <a:latin typeface="Playfair Display"/>
              </a:rPr>
              <a:t> </a:t>
            </a:r>
            <a:r>
              <a:rPr lang="en-US" sz="2800" dirty="0" err="1">
                <a:solidFill>
                  <a:srgbClr val="404040"/>
                </a:solidFill>
                <a:latin typeface="Playfair Display"/>
              </a:rPr>
              <a:t>pertemuan</a:t>
            </a:r>
            <a:r>
              <a:rPr lang="en-US" sz="2800" dirty="0">
                <a:solidFill>
                  <a:srgbClr val="404040"/>
                </a:solidFill>
                <a:latin typeface="Playfair Display"/>
              </a:rPr>
              <a:t> </a:t>
            </a:r>
            <a:r>
              <a:rPr lang="en-US" sz="2800" dirty="0" err="1">
                <a:solidFill>
                  <a:srgbClr val="404040"/>
                </a:solidFill>
                <a:latin typeface="Playfair Display"/>
              </a:rPr>
              <a:t>santai</a:t>
            </a:r>
            <a:r>
              <a:rPr lang="en-US" sz="2800" dirty="0">
                <a:solidFill>
                  <a:srgbClr val="404040"/>
                </a:solidFill>
                <a:latin typeface="Playfair Display"/>
              </a:rPr>
              <a:t>, </a:t>
            </a:r>
            <a:r>
              <a:rPr lang="en-US" sz="2800" dirty="0" err="1">
                <a:solidFill>
                  <a:srgbClr val="404040"/>
                </a:solidFill>
                <a:latin typeface="Playfair Display"/>
              </a:rPr>
              <a:t>fotografi</a:t>
            </a:r>
            <a:r>
              <a:rPr lang="en-US" sz="2800" dirty="0">
                <a:solidFill>
                  <a:srgbClr val="404040"/>
                </a:solidFill>
                <a:latin typeface="Playfair Display"/>
              </a:rPr>
              <a:t> </a:t>
            </a:r>
            <a:r>
              <a:rPr lang="en-US" sz="2800" dirty="0" err="1">
                <a:solidFill>
                  <a:srgbClr val="404040"/>
                </a:solidFill>
                <a:latin typeface="Playfair Display"/>
              </a:rPr>
              <a:t>memainkan</a:t>
            </a:r>
            <a:r>
              <a:rPr lang="en-US" sz="2800" dirty="0">
                <a:solidFill>
                  <a:srgbClr val="404040"/>
                </a:solidFill>
                <a:latin typeface="Playfair Display"/>
              </a:rPr>
              <a:t> </a:t>
            </a:r>
            <a:r>
              <a:rPr lang="en-US" sz="2800" dirty="0" err="1">
                <a:solidFill>
                  <a:srgbClr val="404040"/>
                </a:solidFill>
                <a:latin typeface="Playfair Display"/>
              </a:rPr>
              <a:t>peran</a:t>
            </a:r>
            <a:r>
              <a:rPr lang="en-US" sz="2800" dirty="0">
                <a:solidFill>
                  <a:srgbClr val="404040"/>
                </a:solidFill>
                <a:latin typeface="Playfair Display"/>
              </a:rPr>
              <a:t> </a:t>
            </a:r>
            <a:r>
              <a:rPr lang="en-US" sz="2800" dirty="0" err="1">
                <a:solidFill>
                  <a:srgbClr val="404040"/>
                </a:solidFill>
                <a:latin typeface="Playfair Display"/>
              </a:rPr>
              <a:t>penting</a:t>
            </a:r>
            <a:r>
              <a:rPr lang="en-US" sz="2800" dirty="0">
                <a:solidFill>
                  <a:srgbClr val="404040"/>
                </a:solidFill>
                <a:latin typeface="Playfair Display"/>
              </a:rPr>
              <a:t> </a:t>
            </a:r>
            <a:r>
              <a:rPr lang="en-US" sz="2800" dirty="0" err="1">
                <a:solidFill>
                  <a:srgbClr val="404040"/>
                </a:solidFill>
                <a:latin typeface="Playfair Display"/>
              </a:rPr>
              <a:t>dalam</a:t>
            </a:r>
            <a:r>
              <a:rPr lang="en-US" sz="2800" dirty="0">
                <a:solidFill>
                  <a:srgbClr val="404040"/>
                </a:solidFill>
                <a:latin typeface="Playfair Display"/>
              </a:rPr>
              <a:t> </a:t>
            </a:r>
            <a:r>
              <a:rPr lang="en-US" sz="2800" dirty="0" err="1">
                <a:solidFill>
                  <a:srgbClr val="404040"/>
                </a:solidFill>
                <a:latin typeface="Playfair Display"/>
              </a:rPr>
              <a:t>melestarikan</a:t>
            </a:r>
            <a:r>
              <a:rPr lang="en-US" sz="2800" dirty="0">
                <a:solidFill>
                  <a:srgbClr val="404040"/>
                </a:solidFill>
                <a:latin typeface="Playfair Display"/>
              </a:rPr>
              <a:t> </a:t>
            </a:r>
            <a:r>
              <a:rPr lang="en-US" sz="2800" dirty="0" err="1">
                <a:solidFill>
                  <a:srgbClr val="404040"/>
                </a:solidFill>
                <a:latin typeface="Playfair Display"/>
              </a:rPr>
              <a:t>kenangan</a:t>
            </a:r>
            <a:r>
              <a:rPr lang="en-US" sz="2800" dirty="0">
                <a:solidFill>
                  <a:srgbClr val="404040"/>
                </a:solidFill>
                <a:latin typeface="Playfair Display"/>
              </a:rPr>
              <a:t>.</a:t>
            </a:r>
          </a:p>
          <a:p>
            <a:pPr algn="l">
              <a:lnSpc>
                <a:spcPts val="4823"/>
              </a:lnSpc>
            </a:pPr>
            <a:endParaRPr lang="en-US" sz="2800" dirty="0">
              <a:solidFill>
                <a:srgbClr val="404040"/>
              </a:solidFill>
              <a:latin typeface="Playfair Display"/>
            </a:endParaRPr>
          </a:p>
          <a:p>
            <a:pPr algn="l">
              <a:lnSpc>
                <a:spcPts val="4823"/>
              </a:lnSpc>
            </a:pPr>
            <a:r>
              <a:rPr lang="en-US" sz="2800" dirty="0" err="1">
                <a:solidFill>
                  <a:srgbClr val="404040"/>
                </a:solidFill>
                <a:latin typeface="Playfair Display"/>
              </a:rPr>
              <a:t>Namun</a:t>
            </a:r>
            <a:r>
              <a:rPr lang="en-US" sz="2800" dirty="0">
                <a:solidFill>
                  <a:srgbClr val="404040"/>
                </a:solidFill>
                <a:latin typeface="Playfair Display"/>
              </a:rPr>
              <a:t>, </a:t>
            </a:r>
            <a:r>
              <a:rPr lang="en-US" sz="2800" dirty="0" err="1">
                <a:solidFill>
                  <a:srgbClr val="404040"/>
                </a:solidFill>
                <a:latin typeface="Playfair Display"/>
              </a:rPr>
              <a:t>menemukan</a:t>
            </a:r>
            <a:r>
              <a:rPr lang="en-US" sz="2800" dirty="0">
                <a:solidFill>
                  <a:srgbClr val="404040"/>
                </a:solidFill>
                <a:latin typeface="Playfair Display"/>
              </a:rPr>
              <a:t> </a:t>
            </a:r>
            <a:r>
              <a:rPr lang="en-US" sz="2800" dirty="0" err="1">
                <a:solidFill>
                  <a:srgbClr val="404040"/>
                </a:solidFill>
                <a:latin typeface="Playfair Display"/>
              </a:rPr>
              <a:t>fotografer</a:t>
            </a:r>
            <a:r>
              <a:rPr lang="en-US" sz="2800" dirty="0">
                <a:solidFill>
                  <a:srgbClr val="404040"/>
                </a:solidFill>
                <a:latin typeface="Playfair Display"/>
              </a:rPr>
              <a:t> yang </a:t>
            </a:r>
            <a:r>
              <a:rPr lang="en-US" sz="2800" dirty="0" err="1">
                <a:solidFill>
                  <a:srgbClr val="404040"/>
                </a:solidFill>
                <a:latin typeface="Playfair Display"/>
              </a:rPr>
              <a:t>tepat</a:t>
            </a:r>
            <a:r>
              <a:rPr lang="en-US" sz="2800" dirty="0">
                <a:solidFill>
                  <a:srgbClr val="404040"/>
                </a:solidFill>
                <a:latin typeface="Playfair Display"/>
              </a:rPr>
              <a:t> </a:t>
            </a:r>
            <a:r>
              <a:rPr lang="en-US" sz="2800" dirty="0" err="1">
                <a:solidFill>
                  <a:srgbClr val="404040"/>
                </a:solidFill>
                <a:latin typeface="Playfair Display"/>
              </a:rPr>
              <a:t>untuk</a:t>
            </a:r>
            <a:r>
              <a:rPr lang="en-US" sz="2800" dirty="0">
                <a:solidFill>
                  <a:srgbClr val="404040"/>
                </a:solidFill>
                <a:latin typeface="Playfair Display"/>
              </a:rPr>
              <a:t> </a:t>
            </a:r>
            <a:r>
              <a:rPr lang="en-US" sz="2800" dirty="0" err="1">
                <a:solidFill>
                  <a:srgbClr val="404040"/>
                </a:solidFill>
                <a:latin typeface="Playfair Display"/>
              </a:rPr>
              <a:t>pekerjaan</a:t>
            </a:r>
            <a:r>
              <a:rPr lang="en-US" sz="2800" dirty="0">
                <a:solidFill>
                  <a:srgbClr val="404040"/>
                </a:solidFill>
                <a:latin typeface="Playfair Display"/>
              </a:rPr>
              <a:t> </a:t>
            </a:r>
            <a:r>
              <a:rPr lang="en-US" sz="2800" dirty="0" err="1">
                <a:solidFill>
                  <a:srgbClr val="404040"/>
                </a:solidFill>
                <a:latin typeface="Playfair Display"/>
              </a:rPr>
              <a:t>itu</a:t>
            </a:r>
            <a:r>
              <a:rPr lang="en-US" sz="2800" dirty="0">
                <a:solidFill>
                  <a:srgbClr val="404040"/>
                </a:solidFill>
                <a:latin typeface="Playfair Display"/>
              </a:rPr>
              <a:t> </a:t>
            </a:r>
            <a:r>
              <a:rPr lang="en-US" sz="2800" dirty="0" err="1">
                <a:solidFill>
                  <a:srgbClr val="404040"/>
                </a:solidFill>
                <a:latin typeface="Playfair Display"/>
              </a:rPr>
              <a:t>bisa</a:t>
            </a:r>
            <a:r>
              <a:rPr lang="en-US" sz="2800" dirty="0">
                <a:solidFill>
                  <a:srgbClr val="404040"/>
                </a:solidFill>
                <a:latin typeface="Playfair Display"/>
              </a:rPr>
              <a:t> </a:t>
            </a:r>
            <a:r>
              <a:rPr lang="en-US" sz="2800" dirty="0" err="1">
                <a:solidFill>
                  <a:srgbClr val="404040"/>
                </a:solidFill>
                <a:latin typeface="Playfair Display"/>
              </a:rPr>
              <a:t>menjadi</a:t>
            </a:r>
            <a:r>
              <a:rPr lang="en-US" sz="2800" dirty="0">
                <a:solidFill>
                  <a:srgbClr val="404040"/>
                </a:solidFill>
                <a:latin typeface="Playfair Display"/>
              </a:rPr>
              <a:t> </a:t>
            </a:r>
            <a:r>
              <a:rPr lang="en-US" sz="2800" dirty="0" err="1">
                <a:solidFill>
                  <a:srgbClr val="404040"/>
                </a:solidFill>
                <a:latin typeface="Playfair Display"/>
              </a:rPr>
              <a:t>tugas</a:t>
            </a:r>
            <a:r>
              <a:rPr lang="en-US" sz="2800" dirty="0">
                <a:solidFill>
                  <a:srgbClr val="404040"/>
                </a:solidFill>
                <a:latin typeface="Playfair Display"/>
              </a:rPr>
              <a:t> yang </a:t>
            </a:r>
            <a:r>
              <a:rPr lang="en-US" sz="2800" dirty="0" err="1">
                <a:solidFill>
                  <a:srgbClr val="404040"/>
                </a:solidFill>
                <a:latin typeface="Playfair Display"/>
              </a:rPr>
              <a:t>sulit</a:t>
            </a:r>
            <a:r>
              <a:rPr lang="en-US" sz="2800" dirty="0">
                <a:solidFill>
                  <a:srgbClr val="404040"/>
                </a:solidFill>
                <a:latin typeface="Playfair Display"/>
              </a:rPr>
              <a:t>. </a:t>
            </a:r>
            <a:r>
              <a:rPr lang="en-US" sz="2800" dirty="0" err="1">
                <a:solidFill>
                  <a:srgbClr val="404040"/>
                </a:solidFill>
                <a:latin typeface="Playfair Display"/>
              </a:rPr>
              <a:t>Metode</a:t>
            </a:r>
            <a:r>
              <a:rPr lang="en-US" sz="2800" dirty="0">
                <a:solidFill>
                  <a:srgbClr val="404040"/>
                </a:solidFill>
                <a:latin typeface="Playfair Display"/>
              </a:rPr>
              <a:t> </a:t>
            </a:r>
            <a:r>
              <a:rPr lang="en-US" sz="2800" dirty="0" err="1">
                <a:solidFill>
                  <a:srgbClr val="404040"/>
                </a:solidFill>
                <a:latin typeface="Playfair Display"/>
              </a:rPr>
              <a:t>tradisional</a:t>
            </a:r>
            <a:r>
              <a:rPr lang="en-US" sz="2800" dirty="0">
                <a:solidFill>
                  <a:srgbClr val="404040"/>
                </a:solidFill>
                <a:latin typeface="Playfair Display"/>
              </a:rPr>
              <a:t> </a:t>
            </a:r>
            <a:r>
              <a:rPr lang="en-US" sz="2800" dirty="0" err="1">
                <a:solidFill>
                  <a:srgbClr val="404040"/>
                </a:solidFill>
                <a:latin typeface="Playfair Display"/>
              </a:rPr>
              <a:t>dalam</a:t>
            </a:r>
            <a:r>
              <a:rPr lang="en-US" sz="2800" dirty="0">
                <a:solidFill>
                  <a:srgbClr val="404040"/>
                </a:solidFill>
                <a:latin typeface="Playfair Display"/>
              </a:rPr>
              <a:t> </a:t>
            </a:r>
            <a:r>
              <a:rPr lang="en-US" sz="2800" dirty="0" err="1">
                <a:solidFill>
                  <a:srgbClr val="404040"/>
                </a:solidFill>
                <a:latin typeface="Playfair Display"/>
              </a:rPr>
              <a:t>mencari</a:t>
            </a:r>
            <a:r>
              <a:rPr lang="en-US" sz="2800" dirty="0">
                <a:solidFill>
                  <a:srgbClr val="404040"/>
                </a:solidFill>
                <a:latin typeface="Playfair Display"/>
              </a:rPr>
              <a:t> </a:t>
            </a:r>
            <a:r>
              <a:rPr lang="en-US" sz="2800" dirty="0" err="1">
                <a:solidFill>
                  <a:srgbClr val="404040"/>
                </a:solidFill>
                <a:latin typeface="Playfair Display"/>
              </a:rPr>
              <a:t>fotografer</a:t>
            </a:r>
            <a:r>
              <a:rPr lang="en-US" sz="2800" dirty="0">
                <a:solidFill>
                  <a:srgbClr val="404040"/>
                </a:solidFill>
                <a:latin typeface="Playfair Display"/>
              </a:rPr>
              <a:t> </a:t>
            </a:r>
            <a:r>
              <a:rPr lang="en-US" sz="2800" dirty="0" err="1">
                <a:solidFill>
                  <a:srgbClr val="404040"/>
                </a:solidFill>
                <a:latin typeface="Playfair Display"/>
              </a:rPr>
              <a:t>melalui</a:t>
            </a:r>
            <a:r>
              <a:rPr lang="en-US" sz="2800" dirty="0">
                <a:solidFill>
                  <a:srgbClr val="404040"/>
                </a:solidFill>
                <a:latin typeface="Playfair Display"/>
              </a:rPr>
              <a:t> </a:t>
            </a:r>
            <a:r>
              <a:rPr lang="en-US" sz="2800" dirty="0" err="1">
                <a:solidFill>
                  <a:srgbClr val="404040"/>
                </a:solidFill>
                <a:latin typeface="Playfair Display"/>
              </a:rPr>
              <a:t>mulut</a:t>
            </a:r>
            <a:r>
              <a:rPr lang="en-US" sz="2800" dirty="0">
                <a:solidFill>
                  <a:srgbClr val="404040"/>
                </a:solidFill>
                <a:latin typeface="Playfair Display"/>
              </a:rPr>
              <a:t> </a:t>
            </a:r>
            <a:r>
              <a:rPr lang="en-US" sz="2800" dirty="0" err="1">
                <a:solidFill>
                  <a:srgbClr val="404040"/>
                </a:solidFill>
                <a:latin typeface="Playfair Display"/>
              </a:rPr>
              <a:t>ke</a:t>
            </a:r>
            <a:r>
              <a:rPr lang="en-US" sz="2800" dirty="0">
                <a:solidFill>
                  <a:srgbClr val="404040"/>
                </a:solidFill>
                <a:latin typeface="Playfair Display"/>
              </a:rPr>
              <a:t> </a:t>
            </a:r>
            <a:r>
              <a:rPr lang="en-US" sz="2800" dirty="0" err="1">
                <a:solidFill>
                  <a:srgbClr val="404040"/>
                </a:solidFill>
                <a:latin typeface="Playfair Display"/>
              </a:rPr>
              <a:t>mulut</a:t>
            </a:r>
            <a:r>
              <a:rPr lang="en-US" sz="2800" dirty="0">
                <a:solidFill>
                  <a:srgbClr val="404040"/>
                </a:solidFill>
                <a:latin typeface="Playfair Display"/>
              </a:rPr>
              <a:t>, </a:t>
            </a:r>
            <a:r>
              <a:rPr lang="en-US" sz="2800" dirty="0" err="1">
                <a:solidFill>
                  <a:srgbClr val="404040"/>
                </a:solidFill>
                <a:latin typeface="Playfair Display"/>
              </a:rPr>
              <a:t>direktori</a:t>
            </a:r>
            <a:r>
              <a:rPr lang="en-US" sz="2800" dirty="0">
                <a:solidFill>
                  <a:srgbClr val="404040"/>
                </a:solidFill>
                <a:latin typeface="Playfair Display"/>
              </a:rPr>
              <a:t> online, </a:t>
            </a:r>
            <a:r>
              <a:rPr lang="en-US" sz="2800" dirty="0" err="1">
                <a:solidFill>
                  <a:srgbClr val="404040"/>
                </a:solidFill>
                <a:latin typeface="Playfair Display"/>
              </a:rPr>
              <a:t>atau</a:t>
            </a:r>
            <a:r>
              <a:rPr lang="en-US" sz="2800" dirty="0">
                <a:solidFill>
                  <a:srgbClr val="404040"/>
                </a:solidFill>
                <a:latin typeface="Playfair Display"/>
              </a:rPr>
              <a:t> media </a:t>
            </a:r>
            <a:r>
              <a:rPr lang="en-US" sz="2800" dirty="0" err="1">
                <a:solidFill>
                  <a:srgbClr val="404040"/>
                </a:solidFill>
                <a:latin typeface="Playfair Display"/>
              </a:rPr>
              <a:t>sosial</a:t>
            </a:r>
            <a:r>
              <a:rPr lang="en-US" sz="2800" dirty="0">
                <a:solidFill>
                  <a:srgbClr val="404040"/>
                </a:solidFill>
                <a:latin typeface="Playfair Display"/>
              </a:rPr>
              <a:t> </a:t>
            </a:r>
            <a:r>
              <a:rPr lang="en-US" sz="2800" dirty="0" err="1">
                <a:solidFill>
                  <a:srgbClr val="404040"/>
                </a:solidFill>
                <a:latin typeface="Playfair Display"/>
              </a:rPr>
              <a:t>dapat</a:t>
            </a:r>
            <a:r>
              <a:rPr lang="en-US" sz="2800" dirty="0">
                <a:solidFill>
                  <a:srgbClr val="404040"/>
                </a:solidFill>
                <a:latin typeface="Playfair Display"/>
              </a:rPr>
              <a:t> </a:t>
            </a:r>
            <a:r>
              <a:rPr lang="en-US" sz="2800" dirty="0" err="1">
                <a:solidFill>
                  <a:srgbClr val="404040"/>
                </a:solidFill>
                <a:latin typeface="Playfair Display"/>
              </a:rPr>
              <a:t>memakan</a:t>
            </a:r>
            <a:r>
              <a:rPr lang="en-US" sz="2800" dirty="0">
                <a:solidFill>
                  <a:srgbClr val="404040"/>
                </a:solidFill>
                <a:latin typeface="Playfair Display"/>
              </a:rPr>
              <a:t> </a:t>
            </a:r>
            <a:r>
              <a:rPr lang="en-US" sz="2800" dirty="0" err="1">
                <a:solidFill>
                  <a:srgbClr val="404040"/>
                </a:solidFill>
                <a:latin typeface="Playfair Display"/>
              </a:rPr>
              <a:t>waktu</a:t>
            </a:r>
            <a:r>
              <a:rPr lang="en-US" sz="2800" dirty="0">
                <a:solidFill>
                  <a:srgbClr val="404040"/>
                </a:solidFill>
                <a:latin typeface="Playfair Display"/>
              </a:rPr>
              <a:t> dan </a:t>
            </a:r>
            <a:r>
              <a:rPr lang="en-US" sz="2800" dirty="0" err="1">
                <a:solidFill>
                  <a:srgbClr val="404040"/>
                </a:solidFill>
                <a:latin typeface="Playfair Display"/>
              </a:rPr>
              <a:t>seringkali</a:t>
            </a:r>
            <a:r>
              <a:rPr lang="en-US" sz="2800" dirty="0">
                <a:solidFill>
                  <a:srgbClr val="404040"/>
                </a:solidFill>
                <a:latin typeface="Playfair Display"/>
              </a:rPr>
              <a:t> </a:t>
            </a:r>
            <a:r>
              <a:rPr lang="en-US" sz="2800" dirty="0" err="1">
                <a:solidFill>
                  <a:srgbClr val="404040"/>
                </a:solidFill>
                <a:latin typeface="Playfair Display"/>
              </a:rPr>
              <a:t>memberikan</a:t>
            </a:r>
            <a:r>
              <a:rPr lang="en-US" sz="2800" dirty="0">
                <a:solidFill>
                  <a:srgbClr val="404040"/>
                </a:solidFill>
                <a:latin typeface="Playfair Display"/>
              </a:rPr>
              <a:t> </a:t>
            </a:r>
            <a:r>
              <a:rPr lang="en-US" sz="2800" dirty="0" err="1">
                <a:solidFill>
                  <a:srgbClr val="404040"/>
                </a:solidFill>
                <a:latin typeface="Playfair Display"/>
              </a:rPr>
              <a:t>hasil</a:t>
            </a:r>
            <a:r>
              <a:rPr lang="en-US" sz="2800" dirty="0">
                <a:solidFill>
                  <a:srgbClr val="404040"/>
                </a:solidFill>
                <a:latin typeface="Playfair Display"/>
              </a:rPr>
              <a:t> yang </a:t>
            </a:r>
            <a:r>
              <a:rPr lang="en-US" sz="2800" dirty="0" err="1">
                <a:solidFill>
                  <a:srgbClr val="404040"/>
                </a:solidFill>
                <a:latin typeface="Playfair Display"/>
              </a:rPr>
              <a:t>tidak</a:t>
            </a:r>
            <a:r>
              <a:rPr lang="en-US" sz="2800" dirty="0">
                <a:solidFill>
                  <a:srgbClr val="404040"/>
                </a:solidFill>
                <a:latin typeface="Playfair Display"/>
              </a:rPr>
              <a:t> </a:t>
            </a:r>
            <a:r>
              <a:rPr lang="en-US" sz="2800" dirty="0" err="1">
                <a:solidFill>
                  <a:srgbClr val="404040"/>
                </a:solidFill>
                <a:latin typeface="Playfair Display"/>
              </a:rPr>
              <a:t>memuaskan</a:t>
            </a:r>
            <a:r>
              <a:rPr lang="en-US" sz="2800" dirty="0">
                <a:solidFill>
                  <a:srgbClr val="404040"/>
                </a:solidFill>
                <a:latin typeface="Playfair Display"/>
              </a:rPr>
              <a:t>. </a:t>
            </a:r>
            <a:r>
              <a:rPr lang="en-US" sz="2800" dirty="0" err="1">
                <a:solidFill>
                  <a:srgbClr val="404040"/>
                </a:solidFill>
                <a:latin typeface="Playfair Display"/>
              </a:rPr>
              <a:t>Selain</a:t>
            </a:r>
            <a:r>
              <a:rPr lang="en-US" sz="2800" dirty="0">
                <a:solidFill>
                  <a:srgbClr val="404040"/>
                </a:solidFill>
                <a:latin typeface="Playfair Display"/>
              </a:rPr>
              <a:t> </a:t>
            </a:r>
            <a:r>
              <a:rPr lang="en-US" sz="2800" dirty="0" err="1">
                <a:solidFill>
                  <a:srgbClr val="404040"/>
                </a:solidFill>
                <a:latin typeface="Playfair Display"/>
              </a:rPr>
              <a:t>itu</a:t>
            </a:r>
            <a:r>
              <a:rPr lang="en-US" sz="2800" dirty="0">
                <a:solidFill>
                  <a:srgbClr val="404040"/>
                </a:solidFill>
                <a:latin typeface="Playfair Display"/>
              </a:rPr>
              <a:t>, proses </a:t>
            </a:r>
            <a:r>
              <a:rPr lang="en-US" sz="2800" dirty="0" err="1">
                <a:solidFill>
                  <a:srgbClr val="404040"/>
                </a:solidFill>
                <a:latin typeface="Playfair Display"/>
              </a:rPr>
              <a:t>pemesanan</a:t>
            </a:r>
            <a:r>
              <a:rPr lang="en-US" sz="2800" dirty="0">
                <a:solidFill>
                  <a:srgbClr val="404040"/>
                </a:solidFill>
                <a:latin typeface="Playfair Display"/>
              </a:rPr>
              <a:t> </a:t>
            </a:r>
            <a:r>
              <a:rPr lang="en-US" sz="2800" dirty="0" err="1">
                <a:solidFill>
                  <a:srgbClr val="404040"/>
                </a:solidFill>
                <a:latin typeface="Playfair Display"/>
              </a:rPr>
              <a:t>fotografer</a:t>
            </a:r>
            <a:r>
              <a:rPr lang="en-US" sz="2800" dirty="0">
                <a:solidFill>
                  <a:srgbClr val="404040"/>
                </a:solidFill>
                <a:latin typeface="Playfair Display"/>
              </a:rPr>
              <a:t> </a:t>
            </a:r>
            <a:r>
              <a:rPr lang="en-US" sz="2800" dirty="0" err="1">
                <a:solidFill>
                  <a:srgbClr val="404040"/>
                </a:solidFill>
                <a:latin typeface="Playfair Display"/>
              </a:rPr>
              <a:t>bisa</a:t>
            </a:r>
            <a:r>
              <a:rPr lang="en-US" sz="2800" dirty="0">
                <a:solidFill>
                  <a:srgbClr val="404040"/>
                </a:solidFill>
                <a:latin typeface="Playfair Display"/>
              </a:rPr>
              <a:t> </a:t>
            </a:r>
            <a:r>
              <a:rPr lang="en-US" sz="2800" dirty="0" err="1">
                <a:solidFill>
                  <a:srgbClr val="404040"/>
                </a:solidFill>
                <a:latin typeface="Playfair Display"/>
              </a:rPr>
              <a:t>jadi</a:t>
            </a:r>
            <a:r>
              <a:rPr lang="en-US" sz="2800" dirty="0">
                <a:solidFill>
                  <a:srgbClr val="404040"/>
                </a:solidFill>
                <a:latin typeface="Playfair Display"/>
              </a:rPr>
              <a:t> </a:t>
            </a:r>
            <a:r>
              <a:rPr lang="en-US" sz="2800" dirty="0" err="1">
                <a:solidFill>
                  <a:srgbClr val="404040"/>
                </a:solidFill>
                <a:latin typeface="Playfair Display"/>
              </a:rPr>
              <a:t>rumit</a:t>
            </a:r>
            <a:r>
              <a:rPr lang="en-US" sz="2800" dirty="0">
                <a:solidFill>
                  <a:srgbClr val="404040"/>
                </a:solidFill>
                <a:latin typeface="Playfair Display"/>
              </a:rPr>
              <a:t>, </a:t>
            </a:r>
            <a:r>
              <a:rPr lang="en-US" sz="2800" dirty="0" err="1">
                <a:solidFill>
                  <a:srgbClr val="404040"/>
                </a:solidFill>
                <a:latin typeface="Playfair Display"/>
              </a:rPr>
              <a:t>melibatkan</a:t>
            </a:r>
            <a:r>
              <a:rPr lang="en-US" sz="2800" dirty="0">
                <a:solidFill>
                  <a:srgbClr val="404040"/>
                </a:solidFill>
                <a:latin typeface="Playfair Display"/>
              </a:rPr>
              <a:t> </a:t>
            </a:r>
            <a:r>
              <a:rPr lang="en-US" sz="2800" dirty="0" err="1">
                <a:solidFill>
                  <a:srgbClr val="404040"/>
                </a:solidFill>
                <a:latin typeface="Playfair Display"/>
              </a:rPr>
              <a:t>banyak</a:t>
            </a:r>
            <a:r>
              <a:rPr lang="en-US" sz="2800" dirty="0">
                <a:solidFill>
                  <a:srgbClr val="404040"/>
                </a:solidFill>
                <a:latin typeface="Playfair Display"/>
              </a:rPr>
              <a:t> </a:t>
            </a:r>
            <a:r>
              <a:rPr lang="en-US" sz="2800" dirty="0" err="1">
                <a:solidFill>
                  <a:srgbClr val="404040"/>
                </a:solidFill>
                <a:latin typeface="Playfair Display"/>
              </a:rPr>
              <a:t>panggilan</a:t>
            </a:r>
            <a:r>
              <a:rPr lang="en-US" sz="2800" dirty="0">
                <a:solidFill>
                  <a:srgbClr val="404040"/>
                </a:solidFill>
                <a:latin typeface="Playfair Display"/>
              </a:rPr>
              <a:t> </a:t>
            </a:r>
            <a:r>
              <a:rPr lang="en-US" sz="2800" dirty="0" err="1">
                <a:solidFill>
                  <a:srgbClr val="404040"/>
                </a:solidFill>
                <a:latin typeface="Playfair Display"/>
              </a:rPr>
              <a:t>telepon</a:t>
            </a:r>
            <a:r>
              <a:rPr lang="en-US" sz="2800" dirty="0">
                <a:solidFill>
                  <a:srgbClr val="404040"/>
                </a:solidFill>
                <a:latin typeface="Playfair Display"/>
              </a:rPr>
              <a:t>, email, dan </a:t>
            </a:r>
            <a:r>
              <a:rPr lang="en-US" sz="2800" dirty="0" err="1">
                <a:solidFill>
                  <a:srgbClr val="404040"/>
                </a:solidFill>
                <a:latin typeface="Playfair Display"/>
              </a:rPr>
              <a:t>negosiasi</a:t>
            </a:r>
            <a:r>
              <a:rPr lang="en-US" sz="2800" dirty="0">
                <a:solidFill>
                  <a:srgbClr val="404040"/>
                </a:solidFill>
                <a:latin typeface="Playfair Display"/>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3EA"/>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alphaModFix amt="24000"/>
            </a:blip>
            <a:stretch>
              <a:fillRect t="-48921" b="-28856"/>
            </a:stretch>
          </a:blipFill>
        </p:spPr>
      </p:sp>
      <p:sp>
        <p:nvSpPr>
          <p:cNvPr id="3" name="TextBox 3"/>
          <p:cNvSpPr txBox="1"/>
          <p:nvPr/>
        </p:nvSpPr>
        <p:spPr>
          <a:xfrm>
            <a:off x="1412488" y="1939944"/>
            <a:ext cx="7731512" cy="1579658"/>
          </a:xfrm>
          <a:prstGeom prst="rect">
            <a:avLst/>
          </a:prstGeom>
        </p:spPr>
        <p:txBody>
          <a:bodyPr lIns="0" tIns="0" rIns="0" bIns="0" rtlCol="0" anchor="t">
            <a:spAutoFit/>
          </a:bodyPr>
          <a:lstStyle/>
          <a:p>
            <a:pPr marL="0" lvl="0" indent="0" algn="l">
              <a:lnSpc>
                <a:spcPts val="11850"/>
              </a:lnSpc>
              <a:spcBef>
                <a:spcPct val="0"/>
              </a:spcBef>
            </a:pPr>
            <a:r>
              <a:rPr lang="en-US" sz="11970">
                <a:solidFill>
                  <a:srgbClr val="404040"/>
                </a:solidFill>
                <a:latin typeface="Skiff"/>
              </a:rPr>
              <a:t>SOLUTION</a:t>
            </a:r>
          </a:p>
        </p:txBody>
      </p:sp>
      <p:sp>
        <p:nvSpPr>
          <p:cNvPr id="4" name="TextBox 4"/>
          <p:cNvSpPr txBox="1"/>
          <p:nvPr/>
        </p:nvSpPr>
        <p:spPr>
          <a:xfrm>
            <a:off x="3948598" y="4166318"/>
            <a:ext cx="12297867" cy="4178566"/>
          </a:xfrm>
          <a:prstGeom prst="rect">
            <a:avLst/>
          </a:prstGeom>
        </p:spPr>
        <p:txBody>
          <a:bodyPr lIns="0" tIns="0" rIns="0" bIns="0" rtlCol="0" anchor="t">
            <a:spAutoFit/>
          </a:bodyPr>
          <a:lstStyle/>
          <a:p>
            <a:pPr algn="l">
              <a:lnSpc>
                <a:spcPts val="6753"/>
              </a:lnSpc>
            </a:pPr>
            <a:r>
              <a:rPr lang="en-US" sz="3359">
                <a:solidFill>
                  <a:srgbClr val="404040"/>
                </a:solidFill>
                <a:latin typeface="Playfair Display"/>
              </a:rPr>
              <a:t>Dengan adanya web ini akan sangat membantu fotographer dalam promosi, mengatur jadwal, menampilkan hasil karya nya. Begitu juga dengan customer web ini akan sangat membantu customer dalam memilih beberapa layanan yg ditawarkan tanpa adanya percakapan dengan pihak photographer</a:t>
            </a:r>
          </a:p>
        </p:txBody>
      </p:sp>
      <p:grpSp>
        <p:nvGrpSpPr>
          <p:cNvPr id="5" name="Group 5"/>
          <p:cNvGrpSpPr/>
          <p:nvPr/>
        </p:nvGrpSpPr>
        <p:grpSpPr>
          <a:xfrm>
            <a:off x="7828214" y="9258300"/>
            <a:ext cx="19792646" cy="2484377"/>
            <a:chOff x="0" y="0"/>
            <a:chExt cx="5212878" cy="654321"/>
          </a:xfrm>
        </p:grpSpPr>
        <p:sp>
          <p:nvSpPr>
            <p:cNvPr id="6" name="Freeform 6"/>
            <p:cNvSpPr/>
            <p:nvPr/>
          </p:nvSpPr>
          <p:spPr>
            <a:xfrm>
              <a:off x="0" y="0"/>
              <a:ext cx="5212878" cy="654321"/>
            </a:xfrm>
            <a:custGeom>
              <a:avLst/>
              <a:gdLst/>
              <a:ahLst/>
              <a:cxnLst/>
              <a:rect l="l" t="t" r="r" b="b"/>
              <a:pathLst>
                <a:path w="5212878" h="654321">
                  <a:moveTo>
                    <a:pt x="0" y="0"/>
                  </a:moveTo>
                  <a:lnTo>
                    <a:pt x="5212878" y="0"/>
                  </a:lnTo>
                  <a:lnTo>
                    <a:pt x="5212878" y="654321"/>
                  </a:lnTo>
                  <a:lnTo>
                    <a:pt x="0" y="654321"/>
                  </a:lnTo>
                  <a:close/>
                </a:path>
              </a:pathLst>
            </a:custGeom>
            <a:solidFill>
              <a:srgbClr val="F7F3EA">
                <a:alpha val="60000"/>
              </a:srgbClr>
            </a:solidFill>
          </p:spPr>
        </p:sp>
        <p:sp>
          <p:nvSpPr>
            <p:cNvPr id="7" name="TextBox 7"/>
            <p:cNvSpPr txBox="1"/>
            <p:nvPr/>
          </p:nvSpPr>
          <p:spPr>
            <a:xfrm>
              <a:off x="0" y="-38100"/>
              <a:ext cx="5212878" cy="692421"/>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a:off x="1028700" y="9258300"/>
            <a:ext cx="19577112" cy="9525"/>
          </a:xfrm>
          <a:prstGeom prst="line">
            <a:avLst/>
          </a:prstGeom>
          <a:ln w="19050" cap="rnd">
            <a:solidFill>
              <a:srgbClr val="404040"/>
            </a:solidFill>
            <a:prstDash val="solid"/>
            <a:headEnd type="none" w="sm" len="sm"/>
            <a:tailEnd type="none" w="sm" len="sm"/>
          </a:ln>
        </p:spPr>
      </p:sp>
      <p:sp>
        <p:nvSpPr>
          <p:cNvPr id="9" name="Freeform 9"/>
          <p:cNvSpPr/>
          <p:nvPr/>
        </p:nvSpPr>
        <p:spPr>
          <a:xfrm>
            <a:off x="16829537" y="7763987"/>
            <a:ext cx="895000" cy="895000"/>
          </a:xfrm>
          <a:custGeom>
            <a:avLst/>
            <a:gdLst/>
            <a:ahLst/>
            <a:cxnLst/>
            <a:rect l="l" t="t" r="r" b="b"/>
            <a:pathLst>
              <a:path w="895000" h="895000">
                <a:moveTo>
                  <a:pt x="0" y="0"/>
                </a:moveTo>
                <a:lnTo>
                  <a:pt x="895000" y="0"/>
                </a:lnTo>
                <a:lnTo>
                  <a:pt x="895000" y="895000"/>
                </a:lnTo>
                <a:lnTo>
                  <a:pt x="0" y="895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2507506">
            <a:off x="62081" y="8064622"/>
            <a:ext cx="966619" cy="966619"/>
          </a:xfrm>
          <a:custGeom>
            <a:avLst/>
            <a:gdLst/>
            <a:ahLst/>
            <a:cxnLst/>
            <a:rect l="l" t="t" r="r" b="b"/>
            <a:pathLst>
              <a:path w="966619" h="966619">
                <a:moveTo>
                  <a:pt x="0" y="0"/>
                </a:moveTo>
                <a:lnTo>
                  <a:pt x="966619" y="0"/>
                </a:lnTo>
                <a:lnTo>
                  <a:pt x="966619" y="966619"/>
                </a:lnTo>
                <a:lnTo>
                  <a:pt x="0" y="9666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rot="-1298575">
            <a:off x="1309479" y="1470924"/>
            <a:ext cx="547444" cy="547444"/>
          </a:xfrm>
          <a:custGeom>
            <a:avLst/>
            <a:gdLst/>
            <a:ahLst/>
            <a:cxnLst/>
            <a:rect l="l" t="t" r="r" b="b"/>
            <a:pathLst>
              <a:path w="547444" h="547444">
                <a:moveTo>
                  <a:pt x="0" y="0"/>
                </a:moveTo>
                <a:lnTo>
                  <a:pt x="547444" y="0"/>
                </a:lnTo>
                <a:lnTo>
                  <a:pt x="547444" y="547444"/>
                </a:lnTo>
                <a:lnTo>
                  <a:pt x="0" y="5474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2" name="Group 12"/>
          <p:cNvGrpSpPr/>
          <p:nvPr/>
        </p:nvGrpSpPr>
        <p:grpSpPr>
          <a:xfrm>
            <a:off x="7178226" y="3214979"/>
            <a:ext cx="12768073" cy="895000"/>
            <a:chOff x="0" y="0"/>
            <a:chExt cx="17024098" cy="1193333"/>
          </a:xfrm>
        </p:grpSpPr>
        <p:sp>
          <p:nvSpPr>
            <p:cNvPr id="13" name="AutoShape 13"/>
            <p:cNvSpPr/>
            <p:nvPr/>
          </p:nvSpPr>
          <p:spPr>
            <a:xfrm flipV="1">
              <a:off x="0" y="596666"/>
              <a:ext cx="17024098" cy="0"/>
            </a:xfrm>
            <a:prstGeom prst="line">
              <a:avLst/>
            </a:prstGeom>
            <a:ln w="25400" cap="rnd">
              <a:solidFill>
                <a:srgbClr val="404040"/>
              </a:solidFill>
              <a:prstDash val="solid"/>
              <a:headEnd type="none" w="sm" len="sm"/>
              <a:tailEnd type="none" w="sm" len="sm"/>
            </a:ln>
          </p:spPr>
        </p:sp>
        <p:sp>
          <p:nvSpPr>
            <p:cNvPr id="14" name="Freeform 14"/>
            <p:cNvSpPr/>
            <p:nvPr/>
          </p:nvSpPr>
          <p:spPr>
            <a:xfrm>
              <a:off x="9226350" y="0"/>
              <a:ext cx="1193333" cy="1193333"/>
            </a:xfrm>
            <a:custGeom>
              <a:avLst/>
              <a:gdLst/>
              <a:ahLst/>
              <a:cxnLst/>
              <a:rect l="l" t="t" r="r" b="b"/>
              <a:pathLst>
                <a:path w="1193333" h="1193333">
                  <a:moveTo>
                    <a:pt x="0" y="0"/>
                  </a:moveTo>
                  <a:lnTo>
                    <a:pt x="1193332" y="0"/>
                  </a:lnTo>
                  <a:lnTo>
                    <a:pt x="1193332" y="1193333"/>
                  </a:lnTo>
                  <a:lnTo>
                    <a:pt x="0" y="11933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3EA"/>
        </a:solidFill>
        <a:effectLst/>
      </p:bgPr>
    </p:bg>
    <p:spTree>
      <p:nvGrpSpPr>
        <p:cNvPr id="1" name=""/>
        <p:cNvGrpSpPr/>
        <p:nvPr/>
      </p:nvGrpSpPr>
      <p:grpSpPr>
        <a:xfrm>
          <a:off x="0" y="0"/>
          <a:ext cx="0" cy="0"/>
          <a:chOff x="0" y="0"/>
          <a:chExt cx="0" cy="0"/>
        </a:xfrm>
      </p:grpSpPr>
      <p:sp>
        <p:nvSpPr>
          <p:cNvPr id="2" name="TextBox 2"/>
          <p:cNvSpPr txBox="1"/>
          <p:nvPr/>
        </p:nvSpPr>
        <p:spPr>
          <a:xfrm>
            <a:off x="1028700" y="975535"/>
            <a:ext cx="7812428" cy="1849756"/>
          </a:xfrm>
          <a:prstGeom prst="rect">
            <a:avLst/>
          </a:prstGeom>
        </p:spPr>
        <p:txBody>
          <a:bodyPr lIns="0" tIns="0" rIns="0" bIns="0" rtlCol="0" anchor="t">
            <a:spAutoFit/>
          </a:bodyPr>
          <a:lstStyle/>
          <a:p>
            <a:pPr marL="0" lvl="0" indent="0" algn="l">
              <a:lnSpc>
                <a:spcPts val="13860"/>
              </a:lnSpc>
              <a:spcBef>
                <a:spcPct val="0"/>
              </a:spcBef>
            </a:pPr>
            <a:r>
              <a:rPr lang="en-US" sz="14000">
                <a:solidFill>
                  <a:srgbClr val="404040"/>
                </a:solidFill>
                <a:latin typeface="Skiff Medium"/>
              </a:rPr>
              <a:t>PROJECT</a:t>
            </a:r>
          </a:p>
        </p:txBody>
      </p:sp>
      <p:grpSp>
        <p:nvGrpSpPr>
          <p:cNvPr id="3" name="Group 3"/>
          <p:cNvGrpSpPr/>
          <p:nvPr/>
        </p:nvGrpSpPr>
        <p:grpSpPr>
          <a:xfrm>
            <a:off x="9475601" y="4017388"/>
            <a:ext cx="3867050" cy="675964"/>
            <a:chOff x="0" y="0"/>
            <a:chExt cx="1018482" cy="178032"/>
          </a:xfrm>
        </p:grpSpPr>
        <p:sp>
          <p:nvSpPr>
            <p:cNvPr id="4" name="Freeform 4"/>
            <p:cNvSpPr/>
            <p:nvPr/>
          </p:nvSpPr>
          <p:spPr>
            <a:xfrm>
              <a:off x="0" y="0"/>
              <a:ext cx="1018482" cy="178032"/>
            </a:xfrm>
            <a:custGeom>
              <a:avLst/>
              <a:gdLst/>
              <a:ahLst/>
              <a:cxnLst/>
              <a:rect l="l" t="t" r="r" b="b"/>
              <a:pathLst>
                <a:path w="1018482" h="178032">
                  <a:moveTo>
                    <a:pt x="0" y="0"/>
                  </a:moveTo>
                  <a:lnTo>
                    <a:pt x="1018482" y="0"/>
                  </a:lnTo>
                  <a:lnTo>
                    <a:pt x="1018482" y="178032"/>
                  </a:lnTo>
                  <a:lnTo>
                    <a:pt x="0" y="178032"/>
                  </a:lnTo>
                  <a:close/>
                </a:path>
              </a:pathLst>
            </a:custGeom>
            <a:solidFill>
              <a:srgbClr val="404040"/>
            </a:solidFill>
          </p:spPr>
        </p:sp>
        <p:sp>
          <p:nvSpPr>
            <p:cNvPr id="5" name="TextBox 5"/>
            <p:cNvSpPr txBox="1"/>
            <p:nvPr/>
          </p:nvSpPr>
          <p:spPr>
            <a:xfrm>
              <a:off x="0" y="-38100"/>
              <a:ext cx="1018482" cy="216132"/>
            </a:xfrm>
            <a:prstGeom prst="rect">
              <a:avLst/>
            </a:prstGeom>
          </p:spPr>
          <p:txBody>
            <a:bodyPr lIns="50800" tIns="50800" rIns="50800" bIns="50800" rtlCol="0" anchor="ctr"/>
            <a:lstStyle/>
            <a:p>
              <a:pPr algn="ctr">
                <a:lnSpc>
                  <a:spcPts val="2659"/>
                </a:lnSpc>
              </a:pPr>
              <a:endParaRPr sz="2800"/>
            </a:p>
          </p:txBody>
        </p:sp>
      </p:grpSp>
      <p:sp>
        <p:nvSpPr>
          <p:cNvPr id="6" name="TextBox 6"/>
          <p:cNvSpPr txBox="1"/>
          <p:nvPr/>
        </p:nvSpPr>
        <p:spPr>
          <a:xfrm>
            <a:off x="9413553" y="7933497"/>
            <a:ext cx="5690092" cy="1158394"/>
          </a:xfrm>
          <a:prstGeom prst="rect">
            <a:avLst/>
          </a:prstGeom>
        </p:spPr>
        <p:txBody>
          <a:bodyPr lIns="0" tIns="0" rIns="0" bIns="0" rtlCol="0" anchor="t">
            <a:spAutoFit/>
          </a:bodyPr>
          <a:lstStyle/>
          <a:p>
            <a:pPr algn="l">
              <a:lnSpc>
                <a:spcPts val="4823"/>
              </a:lnSpc>
            </a:pPr>
            <a:r>
              <a:rPr lang="en-US" sz="2800" dirty="0">
                <a:solidFill>
                  <a:srgbClr val="404040"/>
                </a:solidFill>
                <a:latin typeface="Playfair Display"/>
              </a:rPr>
              <a:t>1. Design </a:t>
            </a:r>
            <a:r>
              <a:rPr lang="en-US" sz="2800" dirty="0" err="1">
                <a:solidFill>
                  <a:srgbClr val="404040"/>
                </a:solidFill>
                <a:latin typeface="Playfair Display"/>
              </a:rPr>
              <a:t>terlalu</a:t>
            </a:r>
            <a:r>
              <a:rPr lang="en-US" sz="2800" dirty="0">
                <a:solidFill>
                  <a:srgbClr val="404040"/>
                </a:solidFill>
                <a:latin typeface="Playfair Display"/>
              </a:rPr>
              <a:t> </a:t>
            </a:r>
            <a:r>
              <a:rPr lang="en-US" sz="2800" dirty="0" err="1">
                <a:solidFill>
                  <a:srgbClr val="404040"/>
                </a:solidFill>
                <a:latin typeface="Playfair Display"/>
              </a:rPr>
              <a:t>simpel</a:t>
            </a:r>
            <a:endParaRPr lang="en-US" sz="2800" dirty="0">
              <a:solidFill>
                <a:srgbClr val="404040"/>
              </a:solidFill>
              <a:latin typeface="Playfair Display"/>
            </a:endParaRPr>
          </a:p>
          <a:p>
            <a:pPr algn="l">
              <a:lnSpc>
                <a:spcPts val="4823"/>
              </a:lnSpc>
            </a:pPr>
            <a:r>
              <a:rPr lang="en-US" sz="2800" dirty="0">
                <a:solidFill>
                  <a:srgbClr val="404040"/>
                </a:solidFill>
                <a:latin typeface="Playfair Display"/>
              </a:rPr>
              <a:t>2. </a:t>
            </a:r>
            <a:r>
              <a:rPr lang="en-US" sz="2800" dirty="0" err="1">
                <a:solidFill>
                  <a:srgbClr val="404040"/>
                </a:solidFill>
                <a:latin typeface="Playfair Display"/>
              </a:rPr>
              <a:t>Qris</a:t>
            </a:r>
            <a:r>
              <a:rPr lang="en-US" sz="2800" dirty="0">
                <a:solidFill>
                  <a:srgbClr val="404040"/>
                </a:solidFill>
                <a:latin typeface="Playfair Display"/>
              </a:rPr>
              <a:t> </a:t>
            </a:r>
            <a:r>
              <a:rPr lang="en-US" sz="2800" dirty="0" err="1">
                <a:solidFill>
                  <a:srgbClr val="404040"/>
                </a:solidFill>
                <a:latin typeface="Playfair Display"/>
              </a:rPr>
              <a:t>masih</a:t>
            </a:r>
            <a:r>
              <a:rPr lang="en-US" sz="2800" dirty="0">
                <a:solidFill>
                  <a:srgbClr val="404040"/>
                </a:solidFill>
                <a:latin typeface="Playfair Display"/>
              </a:rPr>
              <a:t> </a:t>
            </a:r>
            <a:r>
              <a:rPr lang="en-US" sz="2800" dirty="0" err="1">
                <a:solidFill>
                  <a:srgbClr val="404040"/>
                </a:solidFill>
                <a:latin typeface="Playfair Display"/>
              </a:rPr>
              <a:t>berbentuk</a:t>
            </a:r>
            <a:r>
              <a:rPr lang="en-US" sz="2800" dirty="0">
                <a:solidFill>
                  <a:srgbClr val="404040"/>
                </a:solidFill>
                <a:latin typeface="Playfair Display"/>
              </a:rPr>
              <a:t> barcode</a:t>
            </a:r>
          </a:p>
        </p:txBody>
      </p:sp>
      <p:grpSp>
        <p:nvGrpSpPr>
          <p:cNvPr id="7" name="Group 7"/>
          <p:cNvGrpSpPr/>
          <p:nvPr/>
        </p:nvGrpSpPr>
        <p:grpSpPr>
          <a:xfrm>
            <a:off x="9413553" y="7114061"/>
            <a:ext cx="3867050" cy="675964"/>
            <a:chOff x="0" y="0"/>
            <a:chExt cx="1018482" cy="178032"/>
          </a:xfrm>
        </p:grpSpPr>
        <p:sp>
          <p:nvSpPr>
            <p:cNvPr id="8" name="Freeform 8"/>
            <p:cNvSpPr/>
            <p:nvPr/>
          </p:nvSpPr>
          <p:spPr>
            <a:xfrm>
              <a:off x="0" y="0"/>
              <a:ext cx="1018482" cy="178032"/>
            </a:xfrm>
            <a:custGeom>
              <a:avLst/>
              <a:gdLst/>
              <a:ahLst/>
              <a:cxnLst/>
              <a:rect l="l" t="t" r="r" b="b"/>
              <a:pathLst>
                <a:path w="1018482" h="178032">
                  <a:moveTo>
                    <a:pt x="0" y="0"/>
                  </a:moveTo>
                  <a:lnTo>
                    <a:pt x="1018482" y="0"/>
                  </a:lnTo>
                  <a:lnTo>
                    <a:pt x="1018482" y="178032"/>
                  </a:lnTo>
                  <a:lnTo>
                    <a:pt x="0" y="178032"/>
                  </a:lnTo>
                  <a:close/>
                </a:path>
              </a:pathLst>
            </a:custGeom>
            <a:solidFill>
              <a:srgbClr val="404040"/>
            </a:solidFill>
          </p:spPr>
        </p:sp>
        <p:sp>
          <p:nvSpPr>
            <p:cNvPr id="9" name="TextBox 9"/>
            <p:cNvSpPr txBox="1"/>
            <p:nvPr/>
          </p:nvSpPr>
          <p:spPr>
            <a:xfrm>
              <a:off x="0" y="-38100"/>
              <a:ext cx="1018482" cy="216132"/>
            </a:xfrm>
            <a:prstGeom prst="rect">
              <a:avLst/>
            </a:prstGeom>
          </p:spPr>
          <p:txBody>
            <a:bodyPr lIns="50800" tIns="50800" rIns="50800" bIns="50800" rtlCol="0" anchor="ctr"/>
            <a:lstStyle/>
            <a:p>
              <a:pPr algn="ctr">
                <a:lnSpc>
                  <a:spcPts val="2659"/>
                </a:lnSpc>
              </a:pPr>
              <a:endParaRPr sz="2800"/>
            </a:p>
          </p:txBody>
        </p:sp>
      </p:grpSp>
      <p:grpSp>
        <p:nvGrpSpPr>
          <p:cNvPr id="10" name="Group 10"/>
          <p:cNvGrpSpPr/>
          <p:nvPr/>
        </p:nvGrpSpPr>
        <p:grpSpPr>
          <a:xfrm>
            <a:off x="1530993" y="3282101"/>
            <a:ext cx="4300597" cy="675964"/>
            <a:chOff x="0" y="0"/>
            <a:chExt cx="5734129" cy="901286"/>
          </a:xfrm>
        </p:grpSpPr>
        <p:grpSp>
          <p:nvGrpSpPr>
            <p:cNvPr id="11" name="Group 11"/>
            <p:cNvGrpSpPr/>
            <p:nvPr/>
          </p:nvGrpSpPr>
          <p:grpSpPr>
            <a:xfrm>
              <a:off x="263998" y="0"/>
              <a:ext cx="5206133" cy="901286"/>
              <a:chOff x="0" y="0"/>
              <a:chExt cx="1028372" cy="178032"/>
            </a:xfrm>
          </p:grpSpPr>
          <p:sp>
            <p:nvSpPr>
              <p:cNvPr id="12" name="Freeform 12"/>
              <p:cNvSpPr/>
              <p:nvPr/>
            </p:nvSpPr>
            <p:spPr>
              <a:xfrm>
                <a:off x="0" y="0"/>
                <a:ext cx="1028372" cy="178032"/>
              </a:xfrm>
              <a:custGeom>
                <a:avLst/>
                <a:gdLst/>
                <a:ahLst/>
                <a:cxnLst/>
                <a:rect l="l" t="t" r="r" b="b"/>
                <a:pathLst>
                  <a:path w="1028372" h="178032">
                    <a:moveTo>
                      <a:pt x="0" y="0"/>
                    </a:moveTo>
                    <a:lnTo>
                      <a:pt x="1028372" y="0"/>
                    </a:lnTo>
                    <a:lnTo>
                      <a:pt x="1028372" y="178032"/>
                    </a:lnTo>
                    <a:lnTo>
                      <a:pt x="0" y="178032"/>
                    </a:lnTo>
                    <a:close/>
                  </a:path>
                </a:pathLst>
              </a:custGeom>
              <a:solidFill>
                <a:srgbClr val="404040"/>
              </a:solidFill>
            </p:spPr>
          </p:sp>
          <p:sp>
            <p:nvSpPr>
              <p:cNvPr id="13" name="TextBox 13"/>
              <p:cNvSpPr txBox="1"/>
              <p:nvPr/>
            </p:nvSpPr>
            <p:spPr>
              <a:xfrm>
                <a:off x="0" y="-38100"/>
                <a:ext cx="1028372" cy="216132"/>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18335"/>
              <a:ext cx="5734129" cy="723789"/>
            </a:xfrm>
            <a:prstGeom prst="rect">
              <a:avLst/>
            </a:prstGeom>
          </p:spPr>
          <p:txBody>
            <a:bodyPr lIns="0" tIns="0" rIns="0" bIns="0" rtlCol="0" anchor="t">
              <a:spAutoFit/>
            </a:bodyPr>
            <a:lstStyle/>
            <a:p>
              <a:pPr marL="0" lvl="1" indent="0" algn="ctr">
                <a:lnSpc>
                  <a:spcPts val="4823"/>
                </a:lnSpc>
                <a:spcBef>
                  <a:spcPct val="0"/>
                </a:spcBef>
              </a:pPr>
              <a:r>
                <a:rPr lang="en-US" sz="2800" dirty="0" err="1">
                  <a:solidFill>
                    <a:srgbClr val="F7F3EA"/>
                  </a:solidFill>
                  <a:latin typeface="Playfair Display Bold"/>
                </a:rPr>
                <a:t>Manfaat</a:t>
              </a:r>
              <a:endParaRPr lang="en-US" sz="2800" dirty="0">
                <a:solidFill>
                  <a:srgbClr val="F7F3EA"/>
                </a:solidFill>
                <a:latin typeface="Playfair Display Bold"/>
              </a:endParaRPr>
            </a:p>
          </p:txBody>
        </p:sp>
      </p:grpSp>
      <p:sp>
        <p:nvSpPr>
          <p:cNvPr id="15" name="Freeform 15"/>
          <p:cNvSpPr/>
          <p:nvPr/>
        </p:nvSpPr>
        <p:spPr>
          <a:xfrm>
            <a:off x="769244" y="5577268"/>
            <a:ext cx="502293" cy="2381559"/>
          </a:xfrm>
          <a:custGeom>
            <a:avLst/>
            <a:gdLst/>
            <a:ahLst/>
            <a:cxnLst/>
            <a:rect l="l" t="t" r="r" b="b"/>
            <a:pathLst>
              <a:path w="502293" h="2381559">
                <a:moveTo>
                  <a:pt x="0" y="0"/>
                </a:moveTo>
                <a:lnTo>
                  <a:pt x="502293" y="0"/>
                </a:lnTo>
                <a:lnTo>
                  <a:pt x="502293" y="2381559"/>
                </a:lnTo>
                <a:lnTo>
                  <a:pt x="0" y="23815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8044991" y="4573476"/>
            <a:ext cx="1131219" cy="1131219"/>
          </a:xfrm>
          <a:custGeom>
            <a:avLst/>
            <a:gdLst/>
            <a:ahLst/>
            <a:cxnLst/>
            <a:rect l="l" t="t" r="r" b="b"/>
            <a:pathLst>
              <a:path w="1131219" h="1131219">
                <a:moveTo>
                  <a:pt x="0" y="0"/>
                </a:moveTo>
                <a:lnTo>
                  <a:pt x="1131219" y="0"/>
                </a:lnTo>
                <a:lnTo>
                  <a:pt x="1131219" y="1131220"/>
                </a:lnTo>
                <a:lnTo>
                  <a:pt x="0" y="11312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7" name="Group 17"/>
          <p:cNvGrpSpPr/>
          <p:nvPr/>
        </p:nvGrpSpPr>
        <p:grpSpPr>
          <a:xfrm>
            <a:off x="9475601" y="899479"/>
            <a:ext cx="3867050" cy="694600"/>
            <a:chOff x="0" y="0"/>
            <a:chExt cx="991157" cy="178032"/>
          </a:xfrm>
        </p:grpSpPr>
        <p:sp>
          <p:nvSpPr>
            <p:cNvPr id="18" name="Freeform 18"/>
            <p:cNvSpPr/>
            <p:nvPr/>
          </p:nvSpPr>
          <p:spPr>
            <a:xfrm>
              <a:off x="0" y="0"/>
              <a:ext cx="991157" cy="178032"/>
            </a:xfrm>
            <a:custGeom>
              <a:avLst/>
              <a:gdLst/>
              <a:ahLst/>
              <a:cxnLst/>
              <a:rect l="l" t="t" r="r" b="b"/>
              <a:pathLst>
                <a:path w="991157" h="178032">
                  <a:moveTo>
                    <a:pt x="0" y="0"/>
                  </a:moveTo>
                  <a:lnTo>
                    <a:pt x="991157" y="0"/>
                  </a:lnTo>
                  <a:lnTo>
                    <a:pt x="991157" y="178032"/>
                  </a:lnTo>
                  <a:lnTo>
                    <a:pt x="0" y="178032"/>
                  </a:lnTo>
                  <a:close/>
                </a:path>
              </a:pathLst>
            </a:custGeom>
            <a:solidFill>
              <a:srgbClr val="404040"/>
            </a:solidFill>
          </p:spPr>
        </p:sp>
        <p:sp>
          <p:nvSpPr>
            <p:cNvPr id="19" name="TextBox 19"/>
            <p:cNvSpPr txBox="1"/>
            <p:nvPr/>
          </p:nvSpPr>
          <p:spPr>
            <a:xfrm>
              <a:off x="0" y="-38100"/>
              <a:ext cx="991157" cy="216132"/>
            </a:xfrm>
            <a:prstGeom prst="rect">
              <a:avLst/>
            </a:prstGeom>
          </p:spPr>
          <p:txBody>
            <a:bodyPr lIns="50800" tIns="50800" rIns="50800" bIns="50800" rtlCol="0" anchor="ctr"/>
            <a:lstStyle/>
            <a:p>
              <a:pPr algn="r">
                <a:lnSpc>
                  <a:spcPts val="2659"/>
                </a:lnSpc>
              </a:pPr>
              <a:endParaRPr sz="2800"/>
            </a:p>
          </p:txBody>
        </p:sp>
      </p:grpSp>
      <p:sp>
        <p:nvSpPr>
          <p:cNvPr id="20" name="TextBox 20"/>
          <p:cNvSpPr txBox="1"/>
          <p:nvPr/>
        </p:nvSpPr>
        <p:spPr>
          <a:xfrm>
            <a:off x="9475601" y="1746758"/>
            <a:ext cx="6843609" cy="1834733"/>
          </a:xfrm>
          <a:prstGeom prst="rect">
            <a:avLst/>
          </a:prstGeom>
        </p:spPr>
        <p:txBody>
          <a:bodyPr lIns="0" tIns="0" rIns="0" bIns="0" rtlCol="0" anchor="t">
            <a:spAutoFit/>
          </a:bodyPr>
          <a:lstStyle/>
          <a:p>
            <a:pPr marL="0" lvl="1" indent="0" algn="l">
              <a:lnSpc>
                <a:spcPts val="4956"/>
              </a:lnSpc>
              <a:spcBef>
                <a:spcPct val="0"/>
              </a:spcBef>
            </a:pPr>
            <a:r>
              <a:rPr lang="en-US" sz="2800" dirty="0" err="1">
                <a:solidFill>
                  <a:srgbClr val="404040"/>
                </a:solidFill>
                <a:latin typeface="Playfair Display"/>
              </a:rPr>
              <a:t>Navigasi</a:t>
            </a:r>
            <a:r>
              <a:rPr lang="en-US" sz="2800" dirty="0">
                <a:solidFill>
                  <a:srgbClr val="404040"/>
                </a:solidFill>
                <a:latin typeface="Playfair Display"/>
              </a:rPr>
              <a:t>, </a:t>
            </a:r>
            <a:r>
              <a:rPr lang="en-US" sz="2800" dirty="0" err="1">
                <a:solidFill>
                  <a:srgbClr val="404040"/>
                </a:solidFill>
                <a:latin typeface="Playfair Display"/>
              </a:rPr>
              <a:t>formulir</a:t>
            </a:r>
            <a:r>
              <a:rPr lang="en-US" sz="2800" dirty="0">
                <a:solidFill>
                  <a:srgbClr val="404040"/>
                </a:solidFill>
                <a:latin typeface="Playfair Display"/>
              </a:rPr>
              <a:t> </a:t>
            </a:r>
            <a:r>
              <a:rPr lang="en-US" sz="2800" dirty="0" err="1">
                <a:solidFill>
                  <a:srgbClr val="404040"/>
                </a:solidFill>
                <a:latin typeface="Playfair Display"/>
              </a:rPr>
              <a:t>kontak</a:t>
            </a:r>
            <a:r>
              <a:rPr lang="en-US" sz="2800" dirty="0">
                <a:solidFill>
                  <a:srgbClr val="404040"/>
                </a:solidFill>
                <a:latin typeface="Playfair Display"/>
              </a:rPr>
              <a:t>, </a:t>
            </a:r>
            <a:r>
              <a:rPr lang="en-US" sz="2800" dirty="0" err="1">
                <a:solidFill>
                  <a:srgbClr val="404040"/>
                </a:solidFill>
                <a:latin typeface="Playfair Display"/>
              </a:rPr>
              <a:t>sistem</a:t>
            </a:r>
            <a:r>
              <a:rPr lang="en-US" sz="2800" dirty="0">
                <a:solidFill>
                  <a:srgbClr val="404040"/>
                </a:solidFill>
                <a:latin typeface="Playfair Display"/>
              </a:rPr>
              <a:t> booking, </a:t>
            </a:r>
            <a:r>
              <a:rPr lang="en-US" sz="2800" dirty="0" err="1">
                <a:solidFill>
                  <a:srgbClr val="404040"/>
                </a:solidFill>
                <a:latin typeface="Playfair Display"/>
              </a:rPr>
              <a:t>portofolio</a:t>
            </a:r>
            <a:r>
              <a:rPr lang="en-US" sz="2800" dirty="0">
                <a:solidFill>
                  <a:srgbClr val="404040"/>
                </a:solidFill>
                <a:latin typeface="Playfair Display"/>
              </a:rPr>
              <a:t>, </a:t>
            </a:r>
            <a:r>
              <a:rPr lang="en-US" sz="2800" dirty="0" err="1">
                <a:solidFill>
                  <a:srgbClr val="404040"/>
                </a:solidFill>
                <a:latin typeface="Playfair Display"/>
              </a:rPr>
              <a:t>galeri</a:t>
            </a:r>
            <a:r>
              <a:rPr lang="en-US" sz="2800" dirty="0">
                <a:solidFill>
                  <a:srgbClr val="404040"/>
                </a:solidFill>
                <a:latin typeface="Playfair Display"/>
              </a:rPr>
              <a:t>, </a:t>
            </a:r>
            <a:r>
              <a:rPr lang="en-US" sz="2800" dirty="0" err="1">
                <a:solidFill>
                  <a:srgbClr val="404040"/>
                </a:solidFill>
                <a:latin typeface="Playfair Display"/>
              </a:rPr>
              <a:t>integrasi</a:t>
            </a:r>
            <a:r>
              <a:rPr lang="en-US" sz="2800" dirty="0">
                <a:solidFill>
                  <a:srgbClr val="404040"/>
                </a:solidFill>
                <a:latin typeface="Playfair Display"/>
              </a:rPr>
              <a:t> media </a:t>
            </a:r>
            <a:r>
              <a:rPr lang="en-US" sz="2800" dirty="0" err="1">
                <a:solidFill>
                  <a:srgbClr val="404040"/>
                </a:solidFill>
                <a:latin typeface="Playfair Display"/>
              </a:rPr>
              <a:t>sosial</a:t>
            </a:r>
            <a:r>
              <a:rPr lang="en-US" sz="2800" dirty="0">
                <a:solidFill>
                  <a:srgbClr val="404040"/>
                </a:solidFill>
                <a:latin typeface="Playfair Display"/>
              </a:rPr>
              <a:t>, </a:t>
            </a:r>
            <a:r>
              <a:rPr lang="en-US" sz="2800" dirty="0" err="1">
                <a:solidFill>
                  <a:srgbClr val="404040"/>
                </a:solidFill>
                <a:latin typeface="Playfair Display"/>
              </a:rPr>
              <a:t>sistem</a:t>
            </a:r>
            <a:r>
              <a:rPr lang="en-US" sz="2800" dirty="0">
                <a:solidFill>
                  <a:srgbClr val="404040"/>
                </a:solidFill>
                <a:latin typeface="Playfair Display"/>
              </a:rPr>
              <a:t> login/register, </a:t>
            </a:r>
            <a:r>
              <a:rPr lang="en-US" sz="2800" dirty="0" err="1">
                <a:solidFill>
                  <a:srgbClr val="404040"/>
                </a:solidFill>
                <a:latin typeface="Playfair Display"/>
              </a:rPr>
              <a:t>responsif</a:t>
            </a:r>
            <a:r>
              <a:rPr lang="en-US" sz="2800" dirty="0">
                <a:solidFill>
                  <a:srgbClr val="404040"/>
                </a:solidFill>
                <a:latin typeface="Playfair Display"/>
              </a:rPr>
              <a:t> design. </a:t>
            </a:r>
          </a:p>
        </p:txBody>
      </p:sp>
      <p:sp>
        <p:nvSpPr>
          <p:cNvPr id="21" name="TextBox 21"/>
          <p:cNvSpPr txBox="1"/>
          <p:nvPr/>
        </p:nvSpPr>
        <p:spPr>
          <a:xfrm>
            <a:off x="9982894" y="869924"/>
            <a:ext cx="2852462" cy="563212"/>
          </a:xfrm>
          <a:prstGeom prst="rect">
            <a:avLst/>
          </a:prstGeom>
        </p:spPr>
        <p:txBody>
          <a:bodyPr lIns="0" tIns="0" rIns="0" bIns="0" rtlCol="0" anchor="t">
            <a:spAutoFit/>
          </a:bodyPr>
          <a:lstStyle/>
          <a:p>
            <a:pPr marL="0" lvl="1" indent="0" algn="ctr">
              <a:lnSpc>
                <a:spcPts val="4956"/>
              </a:lnSpc>
              <a:spcBef>
                <a:spcPct val="0"/>
              </a:spcBef>
            </a:pPr>
            <a:r>
              <a:rPr lang="en-US" sz="2800" dirty="0">
                <a:solidFill>
                  <a:srgbClr val="F7F3EA"/>
                </a:solidFill>
                <a:latin typeface="Playfair Display Bold"/>
              </a:rPr>
              <a:t>Fitur</a:t>
            </a:r>
          </a:p>
        </p:txBody>
      </p:sp>
      <p:sp>
        <p:nvSpPr>
          <p:cNvPr id="22" name="TextBox 22"/>
          <p:cNvSpPr txBox="1"/>
          <p:nvPr/>
        </p:nvSpPr>
        <p:spPr>
          <a:xfrm>
            <a:off x="9475600" y="4836824"/>
            <a:ext cx="8583799" cy="1773947"/>
          </a:xfrm>
          <a:prstGeom prst="rect">
            <a:avLst/>
          </a:prstGeom>
        </p:spPr>
        <p:txBody>
          <a:bodyPr wrap="square" lIns="0" tIns="0" rIns="0" bIns="0" rtlCol="0" anchor="t">
            <a:spAutoFit/>
          </a:bodyPr>
          <a:lstStyle/>
          <a:p>
            <a:pPr algn="l">
              <a:lnSpc>
                <a:spcPts val="4823"/>
              </a:lnSpc>
            </a:pPr>
            <a:r>
              <a:rPr lang="en-US" sz="2800" dirty="0">
                <a:solidFill>
                  <a:srgbClr val="404040"/>
                </a:solidFill>
                <a:latin typeface="Playfair Display"/>
              </a:rPr>
              <a:t>1. Sangat </a:t>
            </a:r>
            <a:r>
              <a:rPr lang="en-US" sz="2800" dirty="0" err="1">
                <a:solidFill>
                  <a:srgbClr val="404040"/>
                </a:solidFill>
                <a:latin typeface="Playfair Display"/>
              </a:rPr>
              <a:t>mudah</a:t>
            </a:r>
            <a:r>
              <a:rPr lang="en-US" sz="2800" dirty="0">
                <a:solidFill>
                  <a:srgbClr val="404040"/>
                </a:solidFill>
                <a:latin typeface="Playfair Display"/>
              </a:rPr>
              <a:t> </a:t>
            </a:r>
            <a:r>
              <a:rPr lang="en-US" sz="2800" dirty="0" err="1">
                <a:solidFill>
                  <a:srgbClr val="404040"/>
                </a:solidFill>
                <a:latin typeface="Playfair Display"/>
              </a:rPr>
              <a:t>untuk</a:t>
            </a:r>
            <a:r>
              <a:rPr lang="en-US" sz="2800" dirty="0">
                <a:solidFill>
                  <a:srgbClr val="404040"/>
                </a:solidFill>
                <a:latin typeface="Playfair Display"/>
              </a:rPr>
              <a:t> </a:t>
            </a:r>
            <a:r>
              <a:rPr lang="en-US" sz="2800" dirty="0" err="1">
                <a:solidFill>
                  <a:srgbClr val="404040"/>
                </a:solidFill>
                <a:latin typeface="Playfair Display"/>
              </a:rPr>
              <a:t>memesan</a:t>
            </a:r>
            <a:r>
              <a:rPr lang="en-US" sz="2800" dirty="0">
                <a:solidFill>
                  <a:srgbClr val="404040"/>
                </a:solidFill>
                <a:latin typeface="Playfair Display"/>
              </a:rPr>
              <a:t> </a:t>
            </a:r>
            <a:r>
              <a:rPr lang="en-US" sz="2800" dirty="0" err="1">
                <a:solidFill>
                  <a:srgbClr val="404040"/>
                </a:solidFill>
                <a:latin typeface="Playfair Display"/>
              </a:rPr>
              <a:t>Reservasi</a:t>
            </a:r>
            <a:endParaRPr lang="en-US" sz="2800" dirty="0">
              <a:solidFill>
                <a:srgbClr val="404040"/>
              </a:solidFill>
              <a:latin typeface="Playfair Display"/>
            </a:endParaRPr>
          </a:p>
          <a:p>
            <a:pPr algn="l">
              <a:lnSpc>
                <a:spcPts val="4823"/>
              </a:lnSpc>
            </a:pPr>
            <a:r>
              <a:rPr lang="en-US" sz="2800" dirty="0">
                <a:solidFill>
                  <a:srgbClr val="404040"/>
                </a:solidFill>
                <a:latin typeface="Playfair Display"/>
              </a:rPr>
              <a:t>2. </a:t>
            </a:r>
            <a:r>
              <a:rPr lang="id-ID" sz="2800" dirty="0">
                <a:solidFill>
                  <a:srgbClr val="404040"/>
                </a:solidFill>
                <a:latin typeface="Playfair Display"/>
              </a:rPr>
              <a:t>Memudahkan proses penentuan sesi</a:t>
            </a:r>
            <a:endParaRPr lang="en-US" sz="2800" dirty="0">
              <a:solidFill>
                <a:srgbClr val="404040"/>
              </a:solidFill>
              <a:latin typeface="Playfair Display"/>
            </a:endParaRPr>
          </a:p>
          <a:p>
            <a:pPr marL="0" lvl="1">
              <a:lnSpc>
                <a:spcPts val="4823"/>
              </a:lnSpc>
              <a:spcBef>
                <a:spcPct val="0"/>
              </a:spcBef>
            </a:pPr>
            <a:r>
              <a:rPr lang="en-US" sz="2800" dirty="0">
                <a:solidFill>
                  <a:srgbClr val="404040"/>
                </a:solidFill>
                <a:latin typeface="Playfair Display"/>
              </a:rPr>
              <a:t>3.</a:t>
            </a:r>
            <a:r>
              <a:rPr lang="id-ID" sz="2800" dirty="0">
                <a:solidFill>
                  <a:srgbClr val="404040"/>
                </a:solidFill>
                <a:latin typeface="Playfair Display"/>
              </a:rPr>
              <a:t> Bisa membayar layanan menggunakan sistem COD </a:t>
            </a:r>
            <a:endParaRPr lang="en-US" sz="2800" kern="100" dirty="0">
              <a:effectLst/>
              <a:latin typeface="Playfair Display" panose="00000500000000000000" pitchFamily="2" charset="0"/>
              <a:ea typeface="Calibri" panose="020F0502020204030204" pitchFamily="34" charset="0"/>
              <a:cs typeface="Cordia New" panose="020B0502040204020203" pitchFamily="34" charset="-34"/>
            </a:endParaRPr>
          </a:p>
        </p:txBody>
      </p:sp>
      <p:sp>
        <p:nvSpPr>
          <p:cNvPr id="23" name="TextBox 23"/>
          <p:cNvSpPr txBox="1"/>
          <p:nvPr/>
        </p:nvSpPr>
        <p:spPr>
          <a:xfrm>
            <a:off x="9982895" y="3983514"/>
            <a:ext cx="2852462" cy="553212"/>
          </a:xfrm>
          <a:prstGeom prst="rect">
            <a:avLst/>
          </a:prstGeom>
        </p:spPr>
        <p:txBody>
          <a:bodyPr lIns="0" tIns="0" rIns="0" bIns="0" rtlCol="0" anchor="t">
            <a:spAutoFit/>
          </a:bodyPr>
          <a:lstStyle/>
          <a:p>
            <a:pPr marL="0" lvl="1" indent="0" algn="ctr">
              <a:lnSpc>
                <a:spcPts val="4823"/>
              </a:lnSpc>
              <a:spcBef>
                <a:spcPct val="0"/>
              </a:spcBef>
            </a:pPr>
            <a:r>
              <a:rPr lang="en-US" sz="2800" dirty="0" err="1">
                <a:solidFill>
                  <a:srgbClr val="F7F3EA"/>
                </a:solidFill>
                <a:latin typeface="Playfair Display Bold"/>
              </a:rPr>
              <a:t>Kelebihan</a:t>
            </a:r>
            <a:endParaRPr lang="en-US" sz="2800" dirty="0">
              <a:solidFill>
                <a:srgbClr val="F7F3EA"/>
              </a:solidFill>
              <a:latin typeface="Playfair Display Bold"/>
            </a:endParaRPr>
          </a:p>
        </p:txBody>
      </p:sp>
      <p:sp>
        <p:nvSpPr>
          <p:cNvPr id="24" name="TextBox 24"/>
          <p:cNvSpPr txBox="1"/>
          <p:nvPr/>
        </p:nvSpPr>
        <p:spPr>
          <a:xfrm>
            <a:off x="9704515" y="7080187"/>
            <a:ext cx="3285126" cy="553212"/>
          </a:xfrm>
          <a:prstGeom prst="rect">
            <a:avLst/>
          </a:prstGeom>
        </p:spPr>
        <p:txBody>
          <a:bodyPr lIns="0" tIns="0" rIns="0" bIns="0" rtlCol="0" anchor="t">
            <a:spAutoFit/>
          </a:bodyPr>
          <a:lstStyle/>
          <a:p>
            <a:pPr marL="0" lvl="1" indent="0" algn="ctr">
              <a:lnSpc>
                <a:spcPts val="4823"/>
              </a:lnSpc>
              <a:spcBef>
                <a:spcPct val="0"/>
              </a:spcBef>
            </a:pPr>
            <a:r>
              <a:rPr lang="en-US" sz="2800" dirty="0" err="1">
                <a:solidFill>
                  <a:srgbClr val="F7F3EA"/>
                </a:solidFill>
                <a:latin typeface="Playfair Display Bold"/>
              </a:rPr>
              <a:t>Kekurangan</a:t>
            </a:r>
            <a:endParaRPr lang="en-US" sz="2800" dirty="0">
              <a:solidFill>
                <a:srgbClr val="F7F3EA"/>
              </a:solidFill>
              <a:latin typeface="Playfair Display Bold"/>
            </a:endParaRPr>
          </a:p>
        </p:txBody>
      </p:sp>
      <p:sp>
        <p:nvSpPr>
          <p:cNvPr id="25" name="TextBox 25"/>
          <p:cNvSpPr txBox="1"/>
          <p:nvPr/>
        </p:nvSpPr>
        <p:spPr>
          <a:xfrm>
            <a:off x="1530993" y="4261097"/>
            <a:ext cx="7017560" cy="4851713"/>
          </a:xfrm>
          <a:prstGeom prst="rect">
            <a:avLst/>
          </a:prstGeom>
        </p:spPr>
        <p:txBody>
          <a:bodyPr wrap="square" lIns="0" tIns="0" rIns="0" bIns="0" rtlCol="0" anchor="t">
            <a:spAutoFit/>
          </a:bodyPr>
          <a:lstStyle/>
          <a:p>
            <a:pPr algn="l">
              <a:lnSpc>
                <a:spcPts val="4823"/>
              </a:lnSpc>
            </a:pPr>
            <a:r>
              <a:rPr lang="en-US" sz="2800" dirty="0">
                <a:solidFill>
                  <a:srgbClr val="404040"/>
                </a:solidFill>
                <a:latin typeface="Playfair Display"/>
              </a:rPr>
              <a:t>Ada </a:t>
            </a:r>
            <a:r>
              <a:rPr lang="en-US" sz="2800" dirty="0" err="1">
                <a:solidFill>
                  <a:srgbClr val="404040"/>
                </a:solidFill>
                <a:latin typeface="Playfair Display"/>
              </a:rPr>
              <a:t>beberapa</a:t>
            </a:r>
            <a:r>
              <a:rPr lang="en-US" sz="2800" dirty="0">
                <a:solidFill>
                  <a:srgbClr val="404040"/>
                </a:solidFill>
                <a:latin typeface="Playfair Display"/>
              </a:rPr>
              <a:t> </a:t>
            </a:r>
            <a:r>
              <a:rPr lang="en-US" sz="2800" dirty="0" err="1">
                <a:solidFill>
                  <a:srgbClr val="404040"/>
                </a:solidFill>
                <a:latin typeface="Playfair Display"/>
              </a:rPr>
              <a:t>manfaat</a:t>
            </a:r>
            <a:r>
              <a:rPr lang="en-US" sz="2800" dirty="0">
                <a:solidFill>
                  <a:srgbClr val="404040"/>
                </a:solidFill>
                <a:latin typeface="Playfair Display"/>
              </a:rPr>
              <a:t> yang </a:t>
            </a:r>
            <a:r>
              <a:rPr lang="en-US" sz="2800" dirty="0" err="1">
                <a:solidFill>
                  <a:srgbClr val="404040"/>
                </a:solidFill>
                <a:latin typeface="Playfair Display"/>
              </a:rPr>
              <a:t>didapat</a:t>
            </a:r>
            <a:r>
              <a:rPr lang="en-US" sz="2800" dirty="0">
                <a:solidFill>
                  <a:srgbClr val="404040"/>
                </a:solidFill>
                <a:latin typeface="Playfair Display"/>
              </a:rPr>
              <a:t> oleh owner dan customer </a:t>
            </a:r>
            <a:r>
              <a:rPr lang="en-US" sz="2800" dirty="0" err="1">
                <a:solidFill>
                  <a:srgbClr val="404040"/>
                </a:solidFill>
                <a:latin typeface="Playfair Display"/>
              </a:rPr>
              <a:t>berikut</a:t>
            </a:r>
            <a:r>
              <a:rPr lang="en-US" sz="2800" dirty="0">
                <a:solidFill>
                  <a:srgbClr val="404040"/>
                </a:solidFill>
                <a:latin typeface="Playfair Display"/>
              </a:rPr>
              <a:t> :</a:t>
            </a:r>
          </a:p>
          <a:p>
            <a:pPr algn="l">
              <a:lnSpc>
                <a:spcPts val="4823"/>
              </a:lnSpc>
            </a:pPr>
            <a:r>
              <a:rPr lang="en-US" sz="2800" dirty="0">
                <a:solidFill>
                  <a:srgbClr val="404040"/>
                </a:solidFill>
                <a:latin typeface="Playfair Display"/>
              </a:rPr>
              <a:t>1. </a:t>
            </a:r>
            <a:r>
              <a:rPr lang="en-US" sz="2800" dirty="0" err="1">
                <a:solidFill>
                  <a:srgbClr val="404040"/>
                </a:solidFill>
                <a:latin typeface="Playfair Display"/>
              </a:rPr>
              <a:t>Meningkatkan</a:t>
            </a:r>
            <a:r>
              <a:rPr lang="en-US" sz="2800" dirty="0">
                <a:solidFill>
                  <a:srgbClr val="404040"/>
                </a:solidFill>
                <a:latin typeface="Playfair Display"/>
              </a:rPr>
              <a:t> </a:t>
            </a:r>
            <a:r>
              <a:rPr lang="en-US" sz="2800" dirty="0" err="1">
                <a:solidFill>
                  <a:srgbClr val="404040"/>
                </a:solidFill>
                <a:latin typeface="Playfair Display"/>
              </a:rPr>
              <a:t>Visibilitas</a:t>
            </a:r>
            <a:endParaRPr lang="en-US" sz="2800" dirty="0">
              <a:solidFill>
                <a:srgbClr val="404040"/>
              </a:solidFill>
              <a:latin typeface="Playfair Display"/>
            </a:endParaRPr>
          </a:p>
          <a:p>
            <a:pPr algn="l">
              <a:lnSpc>
                <a:spcPts val="4823"/>
              </a:lnSpc>
            </a:pPr>
            <a:r>
              <a:rPr lang="en-US" sz="2800" dirty="0">
                <a:solidFill>
                  <a:srgbClr val="404040"/>
                </a:solidFill>
                <a:latin typeface="Playfair Display"/>
              </a:rPr>
              <a:t>2. </a:t>
            </a:r>
            <a:r>
              <a:rPr lang="en-US" sz="2800" dirty="0" err="1">
                <a:solidFill>
                  <a:srgbClr val="404040"/>
                </a:solidFill>
                <a:latin typeface="Playfair Display"/>
              </a:rPr>
              <a:t>Kemudahan</a:t>
            </a:r>
            <a:r>
              <a:rPr lang="en-US" sz="2800" dirty="0">
                <a:solidFill>
                  <a:srgbClr val="404040"/>
                </a:solidFill>
                <a:latin typeface="Playfair Display"/>
              </a:rPr>
              <a:t> </a:t>
            </a:r>
            <a:r>
              <a:rPr lang="en-US" sz="2800" dirty="0" err="1">
                <a:solidFill>
                  <a:srgbClr val="404040"/>
                </a:solidFill>
                <a:latin typeface="Playfair Display"/>
              </a:rPr>
              <a:t>Akses</a:t>
            </a:r>
            <a:endParaRPr lang="en-US" sz="2800" dirty="0">
              <a:solidFill>
                <a:srgbClr val="404040"/>
              </a:solidFill>
              <a:latin typeface="Playfair Display"/>
            </a:endParaRPr>
          </a:p>
          <a:p>
            <a:pPr algn="l">
              <a:lnSpc>
                <a:spcPts val="4823"/>
              </a:lnSpc>
            </a:pPr>
            <a:r>
              <a:rPr lang="en-US" sz="2800" dirty="0">
                <a:solidFill>
                  <a:srgbClr val="404040"/>
                </a:solidFill>
                <a:latin typeface="Playfair Display"/>
              </a:rPr>
              <a:t>3. </a:t>
            </a:r>
            <a:r>
              <a:rPr lang="en-US" sz="2800" dirty="0" err="1">
                <a:solidFill>
                  <a:srgbClr val="404040"/>
                </a:solidFill>
                <a:latin typeface="Playfair Display"/>
              </a:rPr>
              <a:t>Pengelolaan</a:t>
            </a:r>
            <a:r>
              <a:rPr lang="en-US" sz="2800" dirty="0">
                <a:solidFill>
                  <a:srgbClr val="404040"/>
                </a:solidFill>
                <a:latin typeface="Playfair Display"/>
              </a:rPr>
              <a:t> </a:t>
            </a:r>
            <a:r>
              <a:rPr lang="en-US" sz="2800" dirty="0" err="1">
                <a:solidFill>
                  <a:srgbClr val="404040"/>
                </a:solidFill>
                <a:latin typeface="Playfair Display"/>
              </a:rPr>
              <a:t>Jadwal</a:t>
            </a:r>
            <a:r>
              <a:rPr lang="en-US" sz="2800" dirty="0">
                <a:solidFill>
                  <a:srgbClr val="404040"/>
                </a:solidFill>
                <a:latin typeface="Playfair Display"/>
              </a:rPr>
              <a:t> yang </a:t>
            </a:r>
            <a:r>
              <a:rPr lang="en-US" sz="2800" dirty="0" err="1">
                <a:solidFill>
                  <a:srgbClr val="404040"/>
                </a:solidFill>
                <a:latin typeface="Playfair Display"/>
              </a:rPr>
              <a:t>Efisien</a:t>
            </a:r>
            <a:endParaRPr lang="en-US" sz="2800" dirty="0">
              <a:solidFill>
                <a:srgbClr val="404040"/>
              </a:solidFill>
              <a:latin typeface="Playfair Display"/>
            </a:endParaRPr>
          </a:p>
          <a:p>
            <a:pPr algn="l">
              <a:lnSpc>
                <a:spcPts val="4823"/>
              </a:lnSpc>
            </a:pPr>
            <a:r>
              <a:rPr lang="en-US" sz="2800" dirty="0">
                <a:solidFill>
                  <a:srgbClr val="404040"/>
                </a:solidFill>
                <a:latin typeface="Playfair Display"/>
              </a:rPr>
              <a:t>4. </a:t>
            </a:r>
            <a:r>
              <a:rPr lang="en-US" sz="2800" dirty="0" err="1">
                <a:solidFill>
                  <a:srgbClr val="404040"/>
                </a:solidFill>
                <a:latin typeface="Playfair Display"/>
              </a:rPr>
              <a:t>Penghematan</a:t>
            </a:r>
            <a:r>
              <a:rPr lang="en-US" sz="2800" dirty="0">
                <a:solidFill>
                  <a:srgbClr val="404040"/>
                </a:solidFill>
                <a:latin typeface="Playfair Display"/>
              </a:rPr>
              <a:t> Waktu dan </a:t>
            </a:r>
            <a:r>
              <a:rPr lang="en-US" sz="2800" dirty="0" err="1">
                <a:solidFill>
                  <a:srgbClr val="404040"/>
                </a:solidFill>
                <a:latin typeface="Playfair Display"/>
              </a:rPr>
              <a:t>Biaya</a:t>
            </a:r>
            <a:endParaRPr lang="en-US" sz="2800" dirty="0">
              <a:solidFill>
                <a:srgbClr val="404040"/>
              </a:solidFill>
              <a:latin typeface="Playfair Display"/>
            </a:endParaRPr>
          </a:p>
          <a:p>
            <a:pPr marL="0" lvl="1" indent="0" algn="l">
              <a:lnSpc>
                <a:spcPts val="4823"/>
              </a:lnSpc>
              <a:spcBef>
                <a:spcPct val="0"/>
              </a:spcBef>
            </a:pPr>
            <a:r>
              <a:rPr lang="en-US" sz="2800" dirty="0">
                <a:solidFill>
                  <a:srgbClr val="404040"/>
                </a:solidFill>
                <a:latin typeface="Playfair Display"/>
              </a:rPr>
              <a:t>5. </a:t>
            </a:r>
            <a:r>
              <a:rPr lang="en-US" sz="2800" dirty="0" err="1">
                <a:solidFill>
                  <a:srgbClr val="404040"/>
                </a:solidFill>
                <a:latin typeface="Playfair Display"/>
              </a:rPr>
              <a:t>Memberikan</a:t>
            </a:r>
            <a:r>
              <a:rPr lang="en-US" sz="2800" dirty="0">
                <a:solidFill>
                  <a:srgbClr val="404040"/>
                </a:solidFill>
                <a:latin typeface="Playfair Display"/>
              </a:rPr>
              <a:t> </a:t>
            </a:r>
            <a:r>
              <a:rPr lang="en-US" sz="2800" dirty="0" err="1">
                <a:solidFill>
                  <a:srgbClr val="404040"/>
                </a:solidFill>
                <a:latin typeface="Playfair Display"/>
              </a:rPr>
              <a:t>kesan</a:t>
            </a:r>
            <a:r>
              <a:rPr lang="en-US" sz="2800" dirty="0">
                <a:solidFill>
                  <a:srgbClr val="404040"/>
                </a:solidFill>
                <a:latin typeface="Playfair Display"/>
              </a:rPr>
              <a:t> </a:t>
            </a:r>
            <a:r>
              <a:rPr lang="en-US" sz="2800" dirty="0" err="1">
                <a:solidFill>
                  <a:srgbClr val="404040"/>
                </a:solidFill>
                <a:latin typeface="Playfair Display"/>
              </a:rPr>
              <a:t>profesional</a:t>
            </a:r>
            <a:r>
              <a:rPr lang="en-US" sz="2800" dirty="0">
                <a:solidFill>
                  <a:srgbClr val="404040"/>
                </a:solidFill>
                <a:latin typeface="Playfair Display"/>
              </a:rPr>
              <a:t> dan </a:t>
            </a:r>
            <a:r>
              <a:rPr lang="en-US" sz="2800" dirty="0" err="1">
                <a:solidFill>
                  <a:srgbClr val="404040"/>
                </a:solidFill>
                <a:latin typeface="Playfair Display"/>
              </a:rPr>
              <a:t>dapat</a:t>
            </a:r>
            <a:r>
              <a:rPr lang="id-ID" sz="2800" dirty="0">
                <a:solidFill>
                  <a:srgbClr val="404040"/>
                </a:solidFill>
                <a:latin typeface="Playfair Display"/>
              </a:rPr>
              <a:t> </a:t>
            </a:r>
            <a:r>
              <a:rPr lang="en-US" sz="2800" dirty="0" err="1">
                <a:solidFill>
                  <a:srgbClr val="404040"/>
                </a:solidFill>
                <a:latin typeface="Playfair Display"/>
              </a:rPr>
              <a:t>meningkatkan</a:t>
            </a:r>
            <a:r>
              <a:rPr lang="en-US" sz="2800" dirty="0">
                <a:solidFill>
                  <a:srgbClr val="404040"/>
                </a:solidFill>
                <a:latin typeface="Playfair Display"/>
              </a:rPr>
              <a:t> </a:t>
            </a:r>
            <a:r>
              <a:rPr lang="en-US" sz="2800" dirty="0" err="1">
                <a:solidFill>
                  <a:srgbClr val="404040"/>
                </a:solidFill>
                <a:latin typeface="Playfair Display"/>
              </a:rPr>
              <a:t>kepercayaan</a:t>
            </a:r>
            <a:r>
              <a:rPr lang="en-US" sz="2800" dirty="0">
                <a:solidFill>
                  <a:srgbClr val="404040"/>
                </a:solidFill>
                <a:latin typeface="Playfair Display"/>
              </a:rPr>
              <a:t> customer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3EA"/>
        </a:solidFill>
        <a:effectLst/>
      </p:bgPr>
    </p:bg>
    <p:spTree>
      <p:nvGrpSpPr>
        <p:cNvPr id="1" name=""/>
        <p:cNvGrpSpPr/>
        <p:nvPr/>
      </p:nvGrpSpPr>
      <p:grpSpPr>
        <a:xfrm>
          <a:off x="0" y="0"/>
          <a:ext cx="0" cy="0"/>
          <a:chOff x="0" y="0"/>
          <a:chExt cx="0" cy="0"/>
        </a:xfrm>
      </p:grpSpPr>
      <p:sp>
        <p:nvSpPr>
          <p:cNvPr id="2" name="TextBox 2"/>
          <p:cNvSpPr txBox="1"/>
          <p:nvPr/>
        </p:nvSpPr>
        <p:spPr>
          <a:xfrm>
            <a:off x="1028700" y="707561"/>
            <a:ext cx="7812428" cy="1849756"/>
          </a:xfrm>
          <a:prstGeom prst="rect">
            <a:avLst/>
          </a:prstGeom>
        </p:spPr>
        <p:txBody>
          <a:bodyPr lIns="0" tIns="0" rIns="0" bIns="0" rtlCol="0" anchor="t">
            <a:spAutoFit/>
          </a:bodyPr>
          <a:lstStyle/>
          <a:p>
            <a:pPr marL="0" lvl="0" indent="0" algn="l">
              <a:lnSpc>
                <a:spcPts val="13860"/>
              </a:lnSpc>
              <a:spcBef>
                <a:spcPct val="0"/>
              </a:spcBef>
            </a:pPr>
            <a:r>
              <a:rPr lang="en-US" sz="14000" dirty="0">
                <a:solidFill>
                  <a:srgbClr val="404040"/>
                </a:solidFill>
                <a:latin typeface="Skiff Medium"/>
              </a:rPr>
              <a:t>FEATURE</a:t>
            </a:r>
          </a:p>
        </p:txBody>
      </p:sp>
      <p:grpSp>
        <p:nvGrpSpPr>
          <p:cNvPr id="3" name="Group 3"/>
          <p:cNvGrpSpPr/>
          <p:nvPr/>
        </p:nvGrpSpPr>
        <p:grpSpPr>
          <a:xfrm>
            <a:off x="10127385" y="3150139"/>
            <a:ext cx="3867050" cy="675964"/>
            <a:chOff x="0" y="0"/>
            <a:chExt cx="1018482" cy="178032"/>
          </a:xfrm>
        </p:grpSpPr>
        <p:sp>
          <p:nvSpPr>
            <p:cNvPr id="4" name="Freeform 4"/>
            <p:cNvSpPr/>
            <p:nvPr/>
          </p:nvSpPr>
          <p:spPr>
            <a:xfrm>
              <a:off x="0" y="0"/>
              <a:ext cx="1018482" cy="178032"/>
            </a:xfrm>
            <a:custGeom>
              <a:avLst/>
              <a:gdLst/>
              <a:ahLst/>
              <a:cxnLst/>
              <a:rect l="l" t="t" r="r" b="b"/>
              <a:pathLst>
                <a:path w="1018482" h="178032">
                  <a:moveTo>
                    <a:pt x="0" y="0"/>
                  </a:moveTo>
                  <a:lnTo>
                    <a:pt x="1018482" y="0"/>
                  </a:lnTo>
                  <a:lnTo>
                    <a:pt x="1018482" y="178032"/>
                  </a:lnTo>
                  <a:lnTo>
                    <a:pt x="0" y="178032"/>
                  </a:lnTo>
                  <a:close/>
                </a:path>
              </a:pathLst>
            </a:custGeom>
            <a:solidFill>
              <a:srgbClr val="404040"/>
            </a:solidFill>
          </p:spPr>
        </p:sp>
        <p:sp>
          <p:nvSpPr>
            <p:cNvPr id="5" name="TextBox 5"/>
            <p:cNvSpPr txBox="1"/>
            <p:nvPr/>
          </p:nvSpPr>
          <p:spPr>
            <a:xfrm>
              <a:off x="0" y="-38100"/>
              <a:ext cx="1018482" cy="216132"/>
            </a:xfrm>
            <a:prstGeom prst="rect">
              <a:avLst/>
            </a:prstGeom>
          </p:spPr>
          <p:txBody>
            <a:bodyPr lIns="50800" tIns="50800" rIns="50800" bIns="50800" rtlCol="0" anchor="ctr"/>
            <a:lstStyle/>
            <a:p>
              <a:pPr algn="ctr">
                <a:lnSpc>
                  <a:spcPts val="2659"/>
                </a:lnSpc>
              </a:pPr>
              <a:endParaRPr sz="2800"/>
            </a:p>
          </p:txBody>
        </p:sp>
      </p:grpSp>
      <p:sp>
        <p:nvSpPr>
          <p:cNvPr id="6" name="TextBox 6"/>
          <p:cNvSpPr txBox="1"/>
          <p:nvPr/>
        </p:nvSpPr>
        <p:spPr>
          <a:xfrm>
            <a:off x="10127385" y="6783053"/>
            <a:ext cx="5690092" cy="1162812"/>
          </a:xfrm>
          <a:prstGeom prst="rect">
            <a:avLst/>
          </a:prstGeom>
        </p:spPr>
        <p:txBody>
          <a:bodyPr lIns="0" tIns="0" rIns="0" bIns="0" rtlCol="0" anchor="t">
            <a:spAutoFit/>
          </a:bodyPr>
          <a:lstStyle/>
          <a:p>
            <a:pPr marL="0" lvl="1" indent="0" algn="l">
              <a:lnSpc>
                <a:spcPts val="4823"/>
              </a:lnSpc>
              <a:spcBef>
                <a:spcPct val="0"/>
              </a:spcBef>
            </a:pPr>
            <a:r>
              <a:rPr lang="en-US" sz="2800">
                <a:solidFill>
                  <a:srgbClr val="404040"/>
                </a:solidFill>
                <a:latin typeface="Playfair Display"/>
              </a:rPr>
              <a:t>User dapat melakukan booking di halaman pemesanan.</a:t>
            </a:r>
          </a:p>
        </p:txBody>
      </p:sp>
      <p:grpSp>
        <p:nvGrpSpPr>
          <p:cNvPr id="7" name="Group 7"/>
          <p:cNvGrpSpPr/>
          <p:nvPr/>
        </p:nvGrpSpPr>
        <p:grpSpPr>
          <a:xfrm>
            <a:off x="10127384" y="6049939"/>
            <a:ext cx="4960215" cy="675964"/>
            <a:chOff x="0" y="0"/>
            <a:chExt cx="1018482" cy="178032"/>
          </a:xfrm>
        </p:grpSpPr>
        <p:sp>
          <p:nvSpPr>
            <p:cNvPr id="8" name="Freeform 8"/>
            <p:cNvSpPr/>
            <p:nvPr/>
          </p:nvSpPr>
          <p:spPr>
            <a:xfrm>
              <a:off x="0" y="0"/>
              <a:ext cx="1018482" cy="178032"/>
            </a:xfrm>
            <a:custGeom>
              <a:avLst/>
              <a:gdLst/>
              <a:ahLst/>
              <a:cxnLst/>
              <a:rect l="l" t="t" r="r" b="b"/>
              <a:pathLst>
                <a:path w="1018482" h="178032">
                  <a:moveTo>
                    <a:pt x="0" y="0"/>
                  </a:moveTo>
                  <a:lnTo>
                    <a:pt x="1018482" y="0"/>
                  </a:lnTo>
                  <a:lnTo>
                    <a:pt x="1018482" y="178032"/>
                  </a:lnTo>
                  <a:lnTo>
                    <a:pt x="0" y="178032"/>
                  </a:lnTo>
                  <a:close/>
                </a:path>
              </a:pathLst>
            </a:custGeom>
            <a:solidFill>
              <a:srgbClr val="404040"/>
            </a:solidFill>
          </p:spPr>
        </p:sp>
        <p:sp>
          <p:nvSpPr>
            <p:cNvPr id="9" name="TextBox 9"/>
            <p:cNvSpPr txBox="1"/>
            <p:nvPr/>
          </p:nvSpPr>
          <p:spPr>
            <a:xfrm>
              <a:off x="0" y="-38100"/>
              <a:ext cx="1018482" cy="216132"/>
            </a:xfrm>
            <a:prstGeom prst="rect">
              <a:avLst/>
            </a:prstGeom>
          </p:spPr>
          <p:txBody>
            <a:bodyPr lIns="50800" tIns="50800" rIns="50800" bIns="50800" rtlCol="0" anchor="ctr"/>
            <a:lstStyle/>
            <a:p>
              <a:pPr algn="ctr">
                <a:lnSpc>
                  <a:spcPts val="2659"/>
                </a:lnSpc>
              </a:pPr>
              <a:endParaRPr sz="2800"/>
            </a:p>
          </p:txBody>
        </p:sp>
      </p:grpSp>
      <p:grpSp>
        <p:nvGrpSpPr>
          <p:cNvPr id="10" name="Group 10"/>
          <p:cNvGrpSpPr/>
          <p:nvPr/>
        </p:nvGrpSpPr>
        <p:grpSpPr>
          <a:xfrm>
            <a:off x="1920285" y="2863518"/>
            <a:ext cx="4300597" cy="675964"/>
            <a:chOff x="0" y="0"/>
            <a:chExt cx="5734129" cy="901286"/>
          </a:xfrm>
        </p:grpSpPr>
        <p:grpSp>
          <p:nvGrpSpPr>
            <p:cNvPr id="11" name="Group 11"/>
            <p:cNvGrpSpPr/>
            <p:nvPr/>
          </p:nvGrpSpPr>
          <p:grpSpPr>
            <a:xfrm>
              <a:off x="263998" y="0"/>
              <a:ext cx="5206133" cy="901286"/>
              <a:chOff x="0" y="0"/>
              <a:chExt cx="1028372" cy="178032"/>
            </a:xfrm>
          </p:grpSpPr>
          <p:sp>
            <p:nvSpPr>
              <p:cNvPr id="12" name="Freeform 12"/>
              <p:cNvSpPr/>
              <p:nvPr/>
            </p:nvSpPr>
            <p:spPr>
              <a:xfrm>
                <a:off x="0" y="0"/>
                <a:ext cx="1028372" cy="178032"/>
              </a:xfrm>
              <a:custGeom>
                <a:avLst/>
                <a:gdLst/>
                <a:ahLst/>
                <a:cxnLst/>
                <a:rect l="l" t="t" r="r" b="b"/>
                <a:pathLst>
                  <a:path w="1028372" h="178032">
                    <a:moveTo>
                      <a:pt x="0" y="0"/>
                    </a:moveTo>
                    <a:lnTo>
                      <a:pt x="1028372" y="0"/>
                    </a:lnTo>
                    <a:lnTo>
                      <a:pt x="1028372" y="178032"/>
                    </a:lnTo>
                    <a:lnTo>
                      <a:pt x="0" y="178032"/>
                    </a:lnTo>
                    <a:close/>
                  </a:path>
                </a:pathLst>
              </a:custGeom>
              <a:solidFill>
                <a:srgbClr val="404040"/>
              </a:solidFill>
            </p:spPr>
          </p:sp>
          <p:sp>
            <p:nvSpPr>
              <p:cNvPr id="13" name="TextBox 13"/>
              <p:cNvSpPr txBox="1"/>
              <p:nvPr/>
            </p:nvSpPr>
            <p:spPr>
              <a:xfrm>
                <a:off x="0" y="-38100"/>
                <a:ext cx="1028372" cy="216132"/>
              </a:xfrm>
              <a:prstGeom prst="rect">
                <a:avLst/>
              </a:prstGeom>
            </p:spPr>
            <p:txBody>
              <a:bodyPr lIns="50800" tIns="50800" rIns="50800" bIns="50800" rtlCol="0" anchor="ctr"/>
              <a:lstStyle/>
              <a:p>
                <a:pPr algn="ctr">
                  <a:lnSpc>
                    <a:spcPts val="2659"/>
                  </a:lnSpc>
                </a:pPr>
                <a:endParaRPr sz="2800"/>
              </a:p>
            </p:txBody>
          </p:sp>
        </p:grpSp>
        <p:sp>
          <p:nvSpPr>
            <p:cNvPr id="14" name="TextBox 14"/>
            <p:cNvSpPr txBox="1"/>
            <p:nvPr/>
          </p:nvSpPr>
          <p:spPr>
            <a:xfrm>
              <a:off x="0" y="18335"/>
              <a:ext cx="5734129" cy="723789"/>
            </a:xfrm>
            <a:prstGeom prst="rect">
              <a:avLst/>
            </a:prstGeom>
          </p:spPr>
          <p:txBody>
            <a:bodyPr lIns="0" tIns="0" rIns="0" bIns="0" rtlCol="0" anchor="t">
              <a:spAutoFit/>
            </a:bodyPr>
            <a:lstStyle/>
            <a:p>
              <a:pPr marL="0" lvl="1" indent="0" algn="ctr">
                <a:lnSpc>
                  <a:spcPts val="4823"/>
                </a:lnSpc>
                <a:spcBef>
                  <a:spcPct val="0"/>
                </a:spcBef>
              </a:pPr>
              <a:r>
                <a:rPr lang="en-US" sz="2800">
                  <a:solidFill>
                    <a:srgbClr val="F7F3EA"/>
                  </a:solidFill>
                  <a:latin typeface="Playfair Display Bold"/>
                </a:rPr>
                <a:t>Homepage</a:t>
              </a:r>
            </a:p>
          </p:txBody>
        </p:sp>
      </p:grpSp>
      <p:sp>
        <p:nvSpPr>
          <p:cNvPr id="15" name="Freeform 15"/>
          <p:cNvSpPr/>
          <p:nvPr/>
        </p:nvSpPr>
        <p:spPr>
          <a:xfrm>
            <a:off x="979123" y="5746901"/>
            <a:ext cx="502293" cy="2381559"/>
          </a:xfrm>
          <a:custGeom>
            <a:avLst/>
            <a:gdLst/>
            <a:ahLst/>
            <a:cxnLst/>
            <a:rect l="l" t="t" r="r" b="b"/>
            <a:pathLst>
              <a:path w="502293" h="2381559">
                <a:moveTo>
                  <a:pt x="0" y="0"/>
                </a:moveTo>
                <a:lnTo>
                  <a:pt x="502293" y="0"/>
                </a:lnTo>
                <a:lnTo>
                  <a:pt x="502293" y="2381559"/>
                </a:lnTo>
                <a:lnTo>
                  <a:pt x="0" y="23815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8012781" y="4577890"/>
            <a:ext cx="1131219" cy="1131219"/>
          </a:xfrm>
          <a:custGeom>
            <a:avLst/>
            <a:gdLst/>
            <a:ahLst/>
            <a:cxnLst/>
            <a:rect l="l" t="t" r="r" b="b"/>
            <a:pathLst>
              <a:path w="1131219" h="1131219">
                <a:moveTo>
                  <a:pt x="0" y="0"/>
                </a:moveTo>
                <a:lnTo>
                  <a:pt x="1131219" y="0"/>
                </a:lnTo>
                <a:lnTo>
                  <a:pt x="1131219" y="1131220"/>
                </a:lnTo>
                <a:lnTo>
                  <a:pt x="0" y="11312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7" name="Group 17"/>
          <p:cNvGrpSpPr/>
          <p:nvPr/>
        </p:nvGrpSpPr>
        <p:grpSpPr>
          <a:xfrm>
            <a:off x="10127385" y="818247"/>
            <a:ext cx="3867050" cy="694600"/>
            <a:chOff x="0" y="0"/>
            <a:chExt cx="991157" cy="178032"/>
          </a:xfrm>
        </p:grpSpPr>
        <p:sp>
          <p:nvSpPr>
            <p:cNvPr id="18" name="Freeform 18"/>
            <p:cNvSpPr/>
            <p:nvPr/>
          </p:nvSpPr>
          <p:spPr>
            <a:xfrm>
              <a:off x="0" y="0"/>
              <a:ext cx="991157" cy="178032"/>
            </a:xfrm>
            <a:custGeom>
              <a:avLst/>
              <a:gdLst/>
              <a:ahLst/>
              <a:cxnLst/>
              <a:rect l="l" t="t" r="r" b="b"/>
              <a:pathLst>
                <a:path w="991157" h="178032">
                  <a:moveTo>
                    <a:pt x="0" y="0"/>
                  </a:moveTo>
                  <a:lnTo>
                    <a:pt x="991157" y="0"/>
                  </a:lnTo>
                  <a:lnTo>
                    <a:pt x="991157" y="178032"/>
                  </a:lnTo>
                  <a:lnTo>
                    <a:pt x="0" y="178032"/>
                  </a:lnTo>
                  <a:close/>
                </a:path>
              </a:pathLst>
            </a:custGeom>
            <a:solidFill>
              <a:srgbClr val="404040"/>
            </a:solidFill>
          </p:spPr>
        </p:sp>
        <p:sp>
          <p:nvSpPr>
            <p:cNvPr id="19" name="TextBox 19"/>
            <p:cNvSpPr txBox="1"/>
            <p:nvPr/>
          </p:nvSpPr>
          <p:spPr>
            <a:xfrm>
              <a:off x="0" y="-38100"/>
              <a:ext cx="991157" cy="216132"/>
            </a:xfrm>
            <a:prstGeom prst="rect">
              <a:avLst/>
            </a:prstGeom>
          </p:spPr>
          <p:txBody>
            <a:bodyPr lIns="50800" tIns="50800" rIns="50800" bIns="50800" rtlCol="0" anchor="ctr"/>
            <a:lstStyle/>
            <a:p>
              <a:pPr algn="r">
                <a:lnSpc>
                  <a:spcPts val="2659"/>
                </a:lnSpc>
              </a:pPr>
              <a:endParaRPr sz="2800"/>
            </a:p>
          </p:txBody>
        </p:sp>
      </p:grpSp>
      <p:sp>
        <p:nvSpPr>
          <p:cNvPr id="20" name="TextBox 20"/>
          <p:cNvSpPr txBox="1"/>
          <p:nvPr/>
        </p:nvSpPr>
        <p:spPr>
          <a:xfrm>
            <a:off x="10127385" y="1617622"/>
            <a:ext cx="6843609" cy="1203278"/>
          </a:xfrm>
          <a:prstGeom prst="rect">
            <a:avLst/>
          </a:prstGeom>
        </p:spPr>
        <p:txBody>
          <a:bodyPr lIns="0" tIns="0" rIns="0" bIns="0" rtlCol="0" anchor="t">
            <a:spAutoFit/>
          </a:bodyPr>
          <a:lstStyle/>
          <a:p>
            <a:pPr marL="0" lvl="1" indent="0" algn="l">
              <a:lnSpc>
                <a:spcPts val="4956"/>
              </a:lnSpc>
              <a:spcBef>
                <a:spcPct val="0"/>
              </a:spcBef>
            </a:pPr>
            <a:r>
              <a:rPr lang="en-US" sz="2800">
                <a:solidFill>
                  <a:srgbClr val="404040"/>
                </a:solidFill>
                <a:latin typeface="Playfair Display"/>
              </a:rPr>
              <a:t>User yang belum memiliki akun dapat melakukan registrasi. </a:t>
            </a:r>
          </a:p>
        </p:txBody>
      </p:sp>
      <p:sp>
        <p:nvSpPr>
          <p:cNvPr id="21" name="TextBox 21"/>
          <p:cNvSpPr txBox="1"/>
          <p:nvPr/>
        </p:nvSpPr>
        <p:spPr>
          <a:xfrm>
            <a:off x="10634678" y="831890"/>
            <a:ext cx="2852462" cy="563212"/>
          </a:xfrm>
          <a:prstGeom prst="rect">
            <a:avLst/>
          </a:prstGeom>
        </p:spPr>
        <p:txBody>
          <a:bodyPr lIns="0" tIns="0" rIns="0" bIns="0" rtlCol="0" anchor="t">
            <a:spAutoFit/>
          </a:bodyPr>
          <a:lstStyle/>
          <a:p>
            <a:pPr marL="0" lvl="1" indent="0" algn="ctr">
              <a:lnSpc>
                <a:spcPts val="4956"/>
              </a:lnSpc>
              <a:spcBef>
                <a:spcPct val="0"/>
              </a:spcBef>
            </a:pPr>
            <a:r>
              <a:rPr lang="en-US" sz="2800" dirty="0">
                <a:solidFill>
                  <a:srgbClr val="F7F3EA"/>
                </a:solidFill>
                <a:latin typeface="Playfair Display Bold"/>
              </a:rPr>
              <a:t>Register</a:t>
            </a:r>
          </a:p>
        </p:txBody>
      </p:sp>
      <p:sp>
        <p:nvSpPr>
          <p:cNvPr id="22" name="TextBox 22"/>
          <p:cNvSpPr txBox="1"/>
          <p:nvPr/>
        </p:nvSpPr>
        <p:spPr>
          <a:xfrm>
            <a:off x="10127385" y="3978504"/>
            <a:ext cx="7181492" cy="1773947"/>
          </a:xfrm>
          <a:prstGeom prst="rect">
            <a:avLst/>
          </a:prstGeom>
        </p:spPr>
        <p:txBody>
          <a:bodyPr wrap="square" lIns="0" tIns="0" rIns="0" bIns="0" rtlCol="0" anchor="t">
            <a:spAutoFit/>
          </a:bodyPr>
          <a:lstStyle/>
          <a:p>
            <a:pPr marL="0" lvl="1" indent="0" algn="l">
              <a:lnSpc>
                <a:spcPts val="4823"/>
              </a:lnSpc>
              <a:spcBef>
                <a:spcPct val="0"/>
              </a:spcBef>
            </a:pPr>
            <a:r>
              <a:rPr lang="en-US" sz="2800" dirty="0">
                <a:solidFill>
                  <a:srgbClr val="404040"/>
                </a:solidFill>
                <a:latin typeface="Playfair Display"/>
              </a:rPr>
              <a:t>User </a:t>
            </a:r>
            <a:r>
              <a:rPr lang="en-US" sz="2800" dirty="0" err="1">
                <a:solidFill>
                  <a:srgbClr val="404040"/>
                </a:solidFill>
                <a:latin typeface="Playfair Display"/>
              </a:rPr>
              <a:t>dapat</a:t>
            </a:r>
            <a:r>
              <a:rPr lang="en-US" sz="2800" dirty="0">
                <a:solidFill>
                  <a:srgbClr val="404040"/>
                </a:solidFill>
                <a:latin typeface="Playfair Display"/>
              </a:rPr>
              <a:t> </a:t>
            </a:r>
            <a:r>
              <a:rPr lang="en-US" sz="2800" dirty="0" err="1">
                <a:solidFill>
                  <a:srgbClr val="404040"/>
                </a:solidFill>
                <a:latin typeface="Playfair Display"/>
              </a:rPr>
              <a:t>melihat</a:t>
            </a:r>
            <a:r>
              <a:rPr lang="en-US" sz="2800" dirty="0">
                <a:solidFill>
                  <a:srgbClr val="404040"/>
                </a:solidFill>
                <a:latin typeface="Playfair Display"/>
              </a:rPr>
              <a:t> dan meng-edit data </a:t>
            </a:r>
            <a:r>
              <a:rPr lang="en-US" sz="2800" dirty="0" err="1">
                <a:solidFill>
                  <a:srgbClr val="404040"/>
                </a:solidFill>
                <a:latin typeface="Playfair Display"/>
              </a:rPr>
              <a:t>seperti</a:t>
            </a:r>
            <a:r>
              <a:rPr lang="en-US" sz="2800" dirty="0">
                <a:solidFill>
                  <a:srgbClr val="404040"/>
                </a:solidFill>
                <a:latin typeface="Playfair Display"/>
              </a:rPr>
              <a:t> email dan </a:t>
            </a:r>
            <a:r>
              <a:rPr lang="en-US" sz="2800" dirty="0" err="1">
                <a:solidFill>
                  <a:srgbClr val="404040"/>
                </a:solidFill>
                <a:latin typeface="Playfair Display"/>
              </a:rPr>
              <a:t>nomor</a:t>
            </a:r>
            <a:r>
              <a:rPr lang="en-US" sz="2800" dirty="0">
                <a:solidFill>
                  <a:srgbClr val="404040"/>
                </a:solidFill>
                <a:latin typeface="Playfair Display"/>
              </a:rPr>
              <a:t> </a:t>
            </a:r>
            <a:r>
              <a:rPr lang="en-US" sz="2800" dirty="0" err="1">
                <a:solidFill>
                  <a:srgbClr val="404040"/>
                </a:solidFill>
                <a:latin typeface="Playfair Display"/>
              </a:rPr>
              <a:t>telepon</a:t>
            </a:r>
            <a:r>
              <a:rPr lang="en-US" sz="2800" dirty="0">
                <a:solidFill>
                  <a:srgbClr val="404040"/>
                </a:solidFill>
                <a:latin typeface="Playfair Display"/>
              </a:rPr>
              <a:t>. User juga </a:t>
            </a:r>
            <a:r>
              <a:rPr lang="en-US" sz="2800" dirty="0" err="1">
                <a:solidFill>
                  <a:srgbClr val="404040"/>
                </a:solidFill>
                <a:latin typeface="Playfair Display"/>
              </a:rPr>
              <a:t>dapat</a:t>
            </a:r>
            <a:r>
              <a:rPr lang="en-US" sz="2800" dirty="0">
                <a:solidFill>
                  <a:srgbClr val="404040"/>
                </a:solidFill>
                <a:latin typeface="Playfair Display"/>
              </a:rPr>
              <a:t> </a:t>
            </a:r>
            <a:r>
              <a:rPr lang="en-US" sz="2800" dirty="0" err="1">
                <a:solidFill>
                  <a:srgbClr val="404040"/>
                </a:solidFill>
                <a:latin typeface="Playfair Display"/>
              </a:rPr>
              <a:t>melihat</a:t>
            </a:r>
            <a:r>
              <a:rPr lang="en-US" sz="2800" dirty="0">
                <a:solidFill>
                  <a:srgbClr val="404040"/>
                </a:solidFill>
                <a:latin typeface="Playfair Display"/>
              </a:rPr>
              <a:t> status booking.</a:t>
            </a:r>
          </a:p>
        </p:txBody>
      </p:sp>
      <p:sp>
        <p:nvSpPr>
          <p:cNvPr id="24" name="TextBox 24"/>
          <p:cNvSpPr txBox="1"/>
          <p:nvPr/>
        </p:nvSpPr>
        <p:spPr>
          <a:xfrm>
            <a:off x="2137059" y="3535338"/>
            <a:ext cx="6198427" cy="1162812"/>
          </a:xfrm>
          <a:prstGeom prst="rect">
            <a:avLst/>
          </a:prstGeom>
        </p:spPr>
        <p:txBody>
          <a:bodyPr lIns="0" tIns="0" rIns="0" bIns="0" rtlCol="0" anchor="t">
            <a:spAutoFit/>
          </a:bodyPr>
          <a:lstStyle/>
          <a:p>
            <a:pPr algn="l">
              <a:lnSpc>
                <a:spcPts val="4823"/>
              </a:lnSpc>
            </a:pPr>
            <a:r>
              <a:rPr lang="en-US" sz="2800" dirty="0" err="1">
                <a:solidFill>
                  <a:srgbClr val="404040"/>
                </a:solidFill>
                <a:latin typeface="Playfair Display"/>
              </a:rPr>
              <a:t>Berfungsi</a:t>
            </a:r>
            <a:r>
              <a:rPr lang="en-US" sz="2800" dirty="0">
                <a:solidFill>
                  <a:srgbClr val="404040"/>
                </a:solidFill>
                <a:latin typeface="Playfair Display"/>
              </a:rPr>
              <a:t> </a:t>
            </a:r>
            <a:r>
              <a:rPr lang="en-US" sz="2800" dirty="0" err="1">
                <a:solidFill>
                  <a:srgbClr val="404040"/>
                </a:solidFill>
                <a:latin typeface="Playfair Display"/>
              </a:rPr>
              <a:t>sebagai</a:t>
            </a:r>
            <a:r>
              <a:rPr lang="en-US" sz="2800" dirty="0">
                <a:solidFill>
                  <a:srgbClr val="404040"/>
                </a:solidFill>
                <a:latin typeface="Playfair Display"/>
              </a:rPr>
              <a:t> </a:t>
            </a:r>
            <a:r>
              <a:rPr lang="en-US" sz="2800" dirty="0" err="1">
                <a:solidFill>
                  <a:srgbClr val="404040"/>
                </a:solidFill>
                <a:latin typeface="Playfair Display"/>
              </a:rPr>
              <a:t>halaman</a:t>
            </a:r>
            <a:r>
              <a:rPr lang="en-US" sz="2800" dirty="0">
                <a:solidFill>
                  <a:srgbClr val="404040"/>
                </a:solidFill>
                <a:latin typeface="Playfair Display"/>
              </a:rPr>
              <a:t> </a:t>
            </a:r>
            <a:r>
              <a:rPr lang="en-US" sz="2800" dirty="0" err="1">
                <a:solidFill>
                  <a:srgbClr val="404040"/>
                </a:solidFill>
                <a:latin typeface="Playfair Display"/>
              </a:rPr>
              <a:t>pertama</a:t>
            </a:r>
            <a:r>
              <a:rPr lang="en-US" sz="2800" dirty="0">
                <a:solidFill>
                  <a:srgbClr val="404040"/>
                </a:solidFill>
                <a:latin typeface="Playfair Display"/>
              </a:rPr>
              <a:t> </a:t>
            </a:r>
            <a:r>
              <a:rPr lang="en-US" sz="2800" dirty="0" err="1">
                <a:solidFill>
                  <a:srgbClr val="404040"/>
                </a:solidFill>
                <a:latin typeface="Playfair Display"/>
              </a:rPr>
              <a:t>saat</a:t>
            </a:r>
            <a:r>
              <a:rPr lang="en-US" sz="2800" dirty="0">
                <a:solidFill>
                  <a:srgbClr val="404040"/>
                </a:solidFill>
                <a:latin typeface="Playfair Display"/>
              </a:rPr>
              <a:t> user</a:t>
            </a:r>
            <a:r>
              <a:rPr lang="id-ID" sz="2800" dirty="0">
                <a:solidFill>
                  <a:srgbClr val="404040"/>
                </a:solidFill>
                <a:latin typeface="Playfair Display"/>
              </a:rPr>
              <a:t> </a:t>
            </a:r>
            <a:r>
              <a:rPr lang="en-US" sz="2800" dirty="0" err="1">
                <a:solidFill>
                  <a:srgbClr val="404040"/>
                </a:solidFill>
                <a:latin typeface="Playfair Display"/>
              </a:rPr>
              <a:t>masuk</a:t>
            </a:r>
            <a:r>
              <a:rPr lang="en-US" sz="2800" dirty="0">
                <a:solidFill>
                  <a:srgbClr val="404040"/>
                </a:solidFill>
                <a:latin typeface="Playfair Display"/>
              </a:rPr>
              <a:t> ke dalam situs.</a:t>
            </a:r>
          </a:p>
        </p:txBody>
      </p:sp>
      <p:grpSp>
        <p:nvGrpSpPr>
          <p:cNvPr id="25" name="Group 25"/>
          <p:cNvGrpSpPr/>
          <p:nvPr/>
        </p:nvGrpSpPr>
        <p:grpSpPr>
          <a:xfrm>
            <a:off x="2137059" y="5065205"/>
            <a:ext cx="3867050" cy="694600"/>
            <a:chOff x="0" y="0"/>
            <a:chExt cx="991157" cy="178032"/>
          </a:xfrm>
        </p:grpSpPr>
        <p:sp>
          <p:nvSpPr>
            <p:cNvPr id="26" name="Freeform 26"/>
            <p:cNvSpPr/>
            <p:nvPr/>
          </p:nvSpPr>
          <p:spPr>
            <a:xfrm>
              <a:off x="0" y="0"/>
              <a:ext cx="991157" cy="178032"/>
            </a:xfrm>
            <a:custGeom>
              <a:avLst/>
              <a:gdLst/>
              <a:ahLst/>
              <a:cxnLst/>
              <a:rect l="l" t="t" r="r" b="b"/>
              <a:pathLst>
                <a:path w="991157" h="178032">
                  <a:moveTo>
                    <a:pt x="0" y="0"/>
                  </a:moveTo>
                  <a:lnTo>
                    <a:pt x="991157" y="0"/>
                  </a:lnTo>
                  <a:lnTo>
                    <a:pt x="991157" y="178032"/>
                  </a:lnTo>
                  <a:lnTo>
                    <a:pt x="0" y="178032"/>
                  </a:lnTo>
                  <a:close/>
                </a:path>
              </a:pathLst>
            </a:custGeom>
            <a:solidFill>
              <a:srgbClr val="404040"/>
            </a:solidFill>
          </p:spPr>
        </p:sp>
        <p:sp>
          <p:nvSpPr>
            <p:cNvPr id="27" name="TextBox 27"/>
            <p:cNvSpPr txBox="1"/>
            <p:nvPr/>
          </p:nvSpPr>
          <p:spPr>
            <a:xfrm>
              <a:off x="0" y="-38100"/>
              <a:ext cx="991157" cy="216132"/>
            </a:xfrm>
            <a:prstGeom prst="rect">
              <a:avLst/>
            </a:prstGeom>
          </p:spPr>
          <p:txBody>
            <a:bodyPr lIns="50800" tIns="50800" rIns="50800" bIns="50800" rtlCol="0" anchor="ctr"/>
            <a:lstStyle/>
            <a:p>
              <a:pPr algn="r">
                <a:lnSpc>
                  <a:spcPts val="2659"/>
                </a:lnSpc>
              </a:pPr>
              <a:endParaRPr sz="2800"/>
            </a:p>
          </p:txBody>
        </p:sp>
      </p:grpSp>
      <p:sp>
        <p:nvSpPr>
          <p:cNvPr id="28" name="TextBox 28"/>
          <p:cNvSpPr txBox="1"/>
          <p:nvPr/>
        </p:nvSpPr>
        <p:spPr>
          <a:xfrm>
            <a:off x="2644353" y="6214038"/>
            <a:ext cx="2852462" cy="563212"/>
          </a:xfrm>
          <a:prstGeom prst="rect">
            <a:avLst/>
          </a:prstGeom>
        </p:spPr>
        <p:txBody>
          <a:bodyPr lIns="0" tIns="0" rIns="0" bIns="0" rtlCol="0" anchor="t">
            <a:spAutoFit/>
          </a:bodyPr>
          <a:lstStyle/>
          <a:p>
            <a:pPr marL="0" lvl="1" indent="0" algn="ctr">
              <a:lnSpc>
                <a:spcPts val="4956"/>
              </a:lnSpc>
              <a:spcBef>
                <a:spcPct val="0"/>
              </a:spcBef>
            </a:pPr>
            <a:r>
              <a:rPr lang="en-US" sz="2800">
                <a:solidFill>
                  <a:srgbClr val="F7F3EA"/>
                </a:solidFill>
                <a:latin typeface="Playfair Display Bold"/>
              </a:rPr>
              <a:t>Fitur</a:t>
            </a:r>
          </a:p>
        </p:txBody>
      </p:sp>
      <p:sp>
        <p:nvSpPr>
          <p:cNvPr id="29" name="TextBox 29"/>
          <p:cNvSpPr txBox="1"/>
          <p:nvPr/>
        </p:nvSpPr>
        <p:spPr>
          <a:xfrm>
            <a:off x="2137059" y="5790510"/>
            <a:ext cx="6198427" cy="1162812"/>
          </a:xfrm>
          <a:prstGeom prst="rect">
            <a:avLst/>
          </a:prstGeom>
        </p:spPr>
        <p:txBody>
          <a:bodyPr lIns="0" tIns="0" rIns="0" bIns="0" rtlCol="0" anchor="t">
            <a:spAutoFit/>
          </a:bodyPr>
          <a:lstStyle/>
          <a:p>
            <a:pPr marL="0" lvl="1" indent="0" algn="l">
              <a:lnSpc>
                <a:spcPts val="4823"/>
              </a:lnSpc>
              <a:spcBef>
                <a:spcPct val="0"/>
              </a:spcBef>
            </a:pPr>
            <a:r>
              <a:rPr lang="en-US" sz="2800">
                <a:solidFill>
                  <a:srgbClr val="404040"/>
                </a:solidFill>
                <a:latin typeface="Playfair Display"/>
              </a:rPr>
              <a:t>user dipersilahkan untuk login jika tertarik dan ingin melakukan booking.</a:t>
            </a:r>
          </a:p>
        </p:txBody>
      </p:sp>
      <p:sp>
        <p:nvSpPr>
          <p:cNvPr id="30" name="TextBox 30"/>
          <p:cNvSpPr txBox="1"/>
          <p:nvPr/>
        </p:nvSpPr>
        <p:spPr>
          <a:xfrm>
            <a:off x="10634678" y="3121564"/>
            <a:ext cx="2852462" cy="563212"/>
          </a:xfrm>
          <a:prstGeom prst="rect">
            <a:avLst/>
          </a:prstGeom>
        </p:spPr>
        <p:txBody>
          <a:bodyPr lIns="0" tIns="0" rIns="0" bIns="0" rtlCol="0" anchor="t">
            <a:spAutoFit/>
          </a:bodyPr>
          <a:lstStyle/>
          <a:p>
            <a:pPr marL="0" lvl="1" indent="0" algn="ctr">
              <a:lnSpc>
                <a:spcPts val="4956"/>
              </a:lnSpc>
              <a:spcBef>
                <a:spcPct val="0"/>
              </a:spcBef>
            </a:pPr>
            <a:r>
              <a:rPr lang="en-US" sz="2800">
                <a:solidFill>
                  <a:srgbClr val="F7F3EA"/>
                </a:solidFill>
                <a:latin typeface="Playfair Display Bold"/>
              </a:rPr>
              <a:t>Profile</a:t>
            </a:r>
          </a:p>
        </p:txBody>
      </p:sp>
      <p:sp>
        <p:nvSpPr>
          <p:cNvPr id="31" name="TextBox 31"/>
          <p:cNvSpPr txBox="1"/>
          <p:nvPr/>
        </p:nvSpPr>
        <p:spPr>
          <a:xfrm>
            <a:off x="9994841" y="6053289"/>
            <a:ext cx="5225300" cy="562077"/>
          </a:xfrm>
          <a:prstGeom prst="rect">
            <a:avLst/>
          </a:prstGeom>
        </p:spPr>
        <p:txBody>
          <a:bodyPr wrap="square" lIns="0" tIns="0" rIns="0" bIns="0" rtlCol="0" anchor="t">
            <a:spAutoFit/>
          </a:bodyPr>
          <a:lstStyle/>
          <a:p>
            <a:pPr marL="0" lvl="1" indent="0" algn="ctr">
              <a:lnSpc>
                <a:spcPts val="4956"/>
              </a:lnSpc>
              <a:spcBef>
                <a:spcPct val="0"/>
              </a:spcBef>
            </a:pPr>
            <a:r>
              <a:rPr lang="en-US" sz="2800" dirty="0">
                <a:solidFill>
                  <a:srgbClr val="F7F3EA"/>
                </a:solidFill>
                <a:latin typeface="Playfair Display Bold"/>
              </a:rPr>
              <a:t>Halaman </a:t>
            </a:r>
            <a:r>
              <a:rPr lang="en-US" sz="2800" dirty="0" err="1">
                <a:solidFill>
                  <a:srgbClr val="F7F3EA"/>
                </a:solidFill>
                <a:latin typeface="Playfair Display Bold"/>
              </a:rPr>
              <a:t>Pemesanan</a:t>
            </a:r>
            <a:endParaRPr lang="en-US" sz="2800" dirty="0">
              <a:solidFill>
                <a:srgbClr val="F7F3EA"/>
              </a:solidFill>
              <a:latin typeface="Playfair Display Bold"/>
            </a:endParaRPr>
          </a:p>
        </p:txBody>
      </p:sp>
      <p:grpSp>
        <p:nvGrpSpPr>
          <p:cNvPr id="32" name="Group 32"/>
          <p:cNvGrpSpPr/>
          <p:nvPr/>
        </p:nvGrpSpPr>
        <p:grpSpPr>
          <a:xfrm>
            <a:off x="1920285" y="4920544"/>
            <a:ext cx="4300597" cy="820625"/>
            <a:chOff x="0" y="-192881"/>
            <a:chExt cx="5734129" cy="1094167"/>
          </a:xfrm>
        </p:grpSpPr>
        <p:sp>
          <p:nvSpPr>
            <p:cNvPr id="35" name="TextBox 35"/>
            <p:cNvSpPr txBox="1"/>
            <p:nvPr/>
          </p:nvSpPr>
          <p:spPr>
            <a:xfrm>
              <a:off x="263999" y="-192881"/>
              <a:ext cx="5206133" cy="1094167"/>
            </a:xfrm>
            <a:prstGeom prst="rect">
              <a:avLst/>
            </a:prstGeom>
          </p:spPr>
          <p:txBody>
            <a:bodyPr lIns="50800" tIns="50800" rIns="50800" bIns="50800" rtlCol="0" anchor="ctr"/>
            <a:lstStyle/>
            <a:p>
              <a:pPr algn="ctr">
                <a:lnSpc>
                  <a:spcPts val="2659"/>
                </a:lnSpc>
              </a:pPr>
              <a:endParaRPr sz="2800"/>
            </a:p>
          </p:txBody>
        </p:sp>
        <p:sp>
          <p:nvSpPr>
            <p:cNvPr id="36" name="TextBox 36"/>
            <p:cNvSpPr txBox="1"/>
            <p:nvPr/>
          </p:nvSpPr>
          <p:spPr>
            <a:xfrm>
              <a:off x="0" y="18335"/>
              <a:ext cx="5734129" cy="723788"/>
            </a:xfrm>
            <a:prstGeom prst="rect">
              <a:avLst/>
            </a:prstGeom>
          </p:spPr>
          <p:txBody>
            <a:bodyPr lIns="0" tIns="0" rIns="0" bIns="0" rtlCol="0" anchor="t">
              <a:spAutoFit/>
            </a:bodyPr>
            <a:lstStyle/>
            <a:p>
              <a:pPr marL="0" lvl="1" indent="0" algn="ctr">
                <a:lnSpc>
                  <a:spcPts val="4823"/>
                </a:lnSpc>
                <a:spcBef>
                  <a:spcPct val="0"/>
                </a:spcBef>
              </a:pPr>
              <a:r>
                <a:rPr lang="en-US" sz="2800">
                  <a:solidFill>
                    <a:srgbClr val="F7F3EA"/>
                  </a:solidFill>
                  <a:latin typeface="Playfair Display Bold"/>
                </a:rPr>
                <a:t>Login</a:t>
              </a:r>
            </a:p>
          </p:txBody>
        </p:sp>
      </p:grpSp>
      <p:grpSp>
        <p:nvGrpSpPr>
          <p:cNvPr id="37" name="Group 37"/>
          <p:cNvGrpSpPr/>
          <p:nvPr/>
        </p:nvGrpSpPr>
        <p:grpSpPr>
          <a:xfrm>
            <a:off x="1920285" y="7324797"/>
            <a:ext cx="4300597" cy="675964"/>
            <a:chOff x="0" y="0"/>
            <a:chExt cx="5734129" cy="901286"/>
          </a:xfrm>
        </p:grpSpPr>
        <p:grpSp>
          <p:nvGrpSpPr>
            <p:cNvPr id="38" name="Group 38"/>
            <p:cNvGrpSpPr/>
            <p:nvPr/>
          </p:nvGrpSpPr>
          <p:grpSpPr>
            <a:xfrm>
              <a:off x="263998" y="0"/>
              <a:ext cx="5206133" cy="901286"/>
              <a:chOff x="0" y="0"/>
              <a:chExt cx="1028372" cy="178032"/>
            </a:xfrm>
          </p:grpSpPr>
          <p:sp>
            <p:nvSpPr>
              <p:cNvPr id="39" name="Freeform 39"/>
              <p:cNvSpPr/>
              <p:nvPr/>
            </p:nvSpPr>
            <p:spPr>
              <a:xfrm>
                <a:off x="0" y="0"/>
                <a:ext cx="1028372" cy="178032"/>
              </a:xfrm>
              <a:custGeom>
                <a:avLst/>
                <a:gdLst/>
                <a:ahLst/>
                <a:cxnLst/>
                <a:rect l="l" t="t" r="r" b="b"/>
                <a:pathLst>
                  <a:path w="1028372" h="178032">
                    <a:moveTo>
                      <a:pt x="0" y="0"/>
                    </a:moveTo>
                    <a:lnTo>
                      <a:pt x="1028372" y="0"/>
                    </a:lnTo>
                    <a:lnTo>
                      <a:pt x="1028372" y="178032"/>
                    </a:lnTo>
                    <a:lnTo>
                      <a:pt x="0" y="178032"/>
                    </a:lnTo>
                    <a:close/>
                  </a:path>
                </a:pathLst>
              </a:custGeom>
              <a:solidFill>
                <a:srgbClr val="404040"/>
              </a:solidFill>
            </p:spPr>
          </p:sp>
          <p:sp>
            <p:nvSpPr>
              <p:cNvPr id="40" name="TextBox 40"/>
              <p:cNvSpPr txBox="1"/>
              <p:nvPr/>
            </p:nvSpPr>
            <p:spPr>
              <a:xfrm>
                <a:off x="0" y="-38100"/>
                <a:ext cx="1028372" cy="216132"/>
              </a:xfrm>
              <a:prstGeom prst="rect">
                <a:avLst/>
              </a:prstGeom>
            </p:spPr>
            <p:txBody>
              <a:bodyPr lIns="50800" tIns="50800" rIns="50800" bIns="50800" rtlCol="0" anchor="ctr"/>
              <a:lstStyle/>
              <a:p>
                <a:pPr algn="ctr">
                  <a:lnSpc>
                    <a:spcPts val="2659"/>
                  </a:lnSpc>
                </a:pPr>
                <a:endParaRPr sz="2800"/>
              </a:p>
            </p:txBody>
          </p:sp>
        </p:grpSp>
        <p:sp>
          <p:nvSpPr>
            <p:cNvPr id="41" name="TextBox 41"/>
            <p:cNvSpPr txBox="1"/>
            <p:nvPr/>
          </p:nvSpPr>
          <p:spPr>
            <a:xfrm>
              <a:off x="0" y="18335"/>
              <a:ext cx="5734129" cy="723789"/>
            </a:xfrm>
            <a:prstGeom prst="rect">
              <a:avLst/>
            </a:prstGeom>
          </p:spPr>
          <p:txBody>
            <a:bodyPr lIns="0" tIns="0" rIns="0" bIns="0" rtlCol="0" anchor="t">
              <a:spAutoFit/>
            </a:bodyPr>
            <a:lstStyle/>
            <a:p>
              <a:pPr marL="0" lvl="1" indent="0" algn="ctr">
                <a:lnSpc>
                  <a:spcPts val="4823"/>
                </a:lnSpc>
                <a:spcBef>
                  <a:spcPct val="0"/>
                </a:spcBef>
              </a:pPr>
              <a:r>
                <a:rPr lang="en-US" sz="2800">
                  <a:solidFill>
                    <a:srgbClr val="F7F3EA"/>
                  </a:solidFill>
                  <a:latin typeface="Playfair Display Bold"/>
                </a:rPr>
                <a:t>Halaman About Me</a:t>
              </a:r>
            </a:p>
          </p:txBody>
        </p:sp>
      </p:grpSp>
      <p:grpSp>
        <p:nvGrpSpPr>
          <p:cNvPr id="42" name="Group 42"/>
          <p:cNvGrpSpPr/>
          <p:nvPr/>
        </p:nvGrpSpPr>
        <p:grpSpPr>
          <a:xfrm>
            <a:off x="9910611" y="8193515"/>
            <a:ext cx="4300597" cy="675964"/>
            <a:chOff x="0" y="0"/>
            <a:chExt cx="5734129" cy="901286"/>
          </a:xfrm>
        </p:grpSpPr>
        <p:grpSp>
          <p:nvGrpSpPr>
            <p:cNvPr id="43" name="Group 43"/>
            <p:cNvGrpSpPr/>
            <p:nvPr/>
          </p:nvGrpSpPr>
          <p:grpSpPr>
            <a:xfrm>
              <a:off x="263998" y="0"/>
              <a:ext cx="5206133" cy="901286"/>
              <a:chOff x="0" y="0"/>
              <a:chExt cx="1028372" cy="178032"/>
            </a:xfrm>
          </p:grpSpPr>
          <p:sp>
            <p:nvSpPr>
              <p:cNvPr id="44" name="Freeform 44"/>
              <p:cNvSpPr/>
              <p:nvPr/>
            </p:nvSpPr>
            <p:spPr>
              <a:xfrm>
                <a:off x="0" y="0"/>
                <a:ext cx="1028372" cy="178032"/>
              </a:xfrm>
              <a:custGeom>
                <a:avLst/>
                <a:gdLst/>
                <a:ahLst/>
                <a:cxnLst/>
                <a:rect l="l" t="t" r="r" b="b"/>
                <a:pathLst>
                  <a:path w="1028372" h="178032">
                    <a:moveTo>
                      <a:pt x="0" y="0"/>
                    </a:moveTo>
                    <a:lnTo>
                      <a:pt x="1028372" y="0"/>
                    </a:lnTo>
                    <a:lnTo>
                      <a:pt x="1028372" y="178032"/>
                    </a:lnTo>
                    <a:lnTo>
                      <a:pt x="0" y="178032"/>
                    </a:lnTo>
                    <a:close/>
                  </a:path>
                </a:pathLst>
              </a:custGeom>
              <a:solidFill>
                <a:srgbClr val="404040"/>
              </a:solidFill>
            </p:spPr>
          </p:sp>
          <p:sp>
            <p:nvSpPr>
              <p:cNvPr id="45" name="TextBox 45"/>
              <p:cNvSpPr txBox="1"/>
              <p:nvPr/>
            </p:nvSpPr>
            <p:spPr>
              <a:xfrm>
                <a:off x="0" y="-38100"/>
                <a:ext cx="1028372" cy="216132"/>
              </a:xfrm>
              <a:prstGeom prst="rect">
                <a:avLst/>
              </a:prstGeom>
            </p:spPr>
            <p:txBody>
              <a:bodyPr lIns="50800" tIns="50800" rIns="50800" bIns="50800" rtlCol="0" anchor="ctr"/>
              <a:lstStyle/>
              <a:p>
                <a:pPr algn="ctr">
                  <a:lnSpc>
                    <a:spcPts val="2659"/>
                  </a:lnSpc>
                </a:pPr>
                <a:endParaRPr sz="2800"/>
              </a:p>
            </p:txBody>
          </p:sp>
        </p:grpSp>
        <p:sp>
          <p:nvSpPr>
            <p:cNvPr id="46" name="TextBox 46"/>
            <p:cNvSpPr txBox="1"/>
            <p:nvPr/>
          </p:nvSpPr>
          <p:spPr>
            <a:xfrm>
              <a:off x="0" y="18335"/>
              <a:ext cx="5734129" cy="723789"/>
            </a:xfrm>
            <a:prstGeom prst="rect">
              <a:avLst/>
            </a:prstGeom>
          </p:spPr>
          <p:txBody>
            <a:bodyPr lIns="0" tIns="0" rIns="0" bIns="0" rtlCol="0" anchor="t">
              <a:spAutoFit/>
            </a:bodyPr>
            <a:lstStyle/>
            <a:p>
              <a:pPr marL="0" lvl="1" indent="0" algn="ctr">
                <a:lnSpc>
                  <a:spcPts val="4823"/>
                </a:lnSpc>
                <a:spcBef>
                  <a:spcPct val="0"/>
                </a:spcBef>
              </a:pPr>
              <a:r>
                <a:rPr lang="en-US" sz="2800">
                  <a:solidFill>
                    <a:srgbClr val="F7F3EA"/>
                  </a:solidFill>
                  <a:latin typeface="Playfair Display Bold"/>
                </a:rPr>
                <a:t>Halaman CS</a:t>
              </a:r>
            </a:p>
          </p:txBody>
        </p:sp>
      </p:grpSp>
      <p:sp>
        <p:nvSpPr>
          <p:cNvPr id="47" name="TextBox 47"/>
          <p:cNvSpPr txBox="1"/>
          <p:nvPr/>
        </p:nvSpPr>
        <p:spPr>
          <a:xfrm>
            <a:off x="2137059" y="8048386"/>
            <a:ext cx="6198427" cy="1158394"/>
          </a:xfrm>
          <a:prstGeom prst="rect">
            <a:avLst/>
          </a:prstGeom>
        </p:spPr>
        <p:txBody>
          <a:bodyPr lIns="0" tIns="0" rIns="0" bIns="0" rtlCol="0" anchor="t">
            <a:spAutoFit/>
          </a:bodyPr>
          <a:lstStyle/>
          <a:p>
            <a:pPr marL="0" lvl="1" indent="0" algn="l">
              <a:lnSpc>
                <a:spcPts val="4823"/>
              </a:lnSpc>
              <a:spcBef>
                <a:spcPct val="0"/>
              </a:spcBef>
            </a:pPr>
            <a:r>
              <a:rPr lang="en-US" sz="2800">
                <a:solidFill>
                  <a:srgbClr val="404040"/>
                </a:solidFill>
                <a:latin typeface="Playfair Display"/>
              </a:rPr>
              <a:t>User dapat melihat portofolio fotografer.</a:t>
            </a:r>
          </a:p>
        </p:txBody>
      </p:sp>
      <p:sp>
        <p:nvSpPr>
          <p:cNvPr id="48" name="TextBox 48"/>
          <p:cNvSpPr txBox="1"/>
          <p:nvPr/>
        </p:nvSpPr>
        <p:spPr>
          <a:xfrm>
            <a:off x="10127385" y="8917794"/>
            <a:ext cx="5690092" cy="553212"/>
          </a:xfrm>
          <a:prstGeom prst="rect">
            <a:avLst/>
          </a:prstGeom>
        </p:spPr>
        <p:txBody>
          <a:bodyPr lIns="0" tIns="0" rIns="0" bIns="0" rtlCol="0" anchor="t">
            <a:spAutoFit/>
          </a:bodyPr>
          <a:lstStyle/>
          <a:p>
            <a:pPr marL="0" lvl="1" indent="0" algn="l">
              <a:lnSpc>
                <a:spcPts val="4823"/>
              </a:lnSpc>
              <a:spcBef>
                <a:spcPct val="0"/>
              </a:spcBef>
            </a:pPr>
            <a:r>
              <a:rPr lang="en-US" sz="2800">
                <a:solidFill>
                  <a:srgbClr val="404040"/>
                </a:solidFill>
                <a:latin typeface="Playfair Display"/>
              </a:rPr>
              <a:t>User dapat meng-chat admin.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3EA"/>
        </a:solidFill>
        <a:effectLst/>
      </p:bgPr>
    </p:bg>
    <p:spTree>
      <p:nvGrpSpPr>
        <p:cNvPr id="1" name=""/>
        <p:cNvGrpSpPr/>
        <p:nvPr/>
      </p:nvGrpSpPr>
      <p:grpSpPr>
        <a:xfrm>
          <a:off x="0" y="0"/>
          <a:ext cx="0" cy="0"/>
          <a:chOff x="0" y="0"/>
          <a:chExt cx="0" cy="0"/>
        </a:xfrm>
      </p:grpSpPr>
      <p:sp>
        <p:nvSpPr>
          <p:cNvPr id="5" name="AutoShape 5"/>
          <p:cNvSpPr/>
          <p:nvPr/>
        </p:nvSpPr>
        <p:spPr>
          <a:xfrm flipV="1">
            <a:off x="10054065" y="574406"/>
            <a:ext cx="12768073" cy="0"/>
          </a:xfrm>
          <a:prstGeom prst="line">
            <a:avLst/>
          </a:prstGeom>
          <a:ln w="19050" cap="rnd">
            <a:solidFill>
              <a:srgbClr val="404040"/>
            </a:solidFill>
            <a:prstDash val="solid"/>
            <a:headEnd type="none" w="sm" len="sm"/>
            <a:tailEnd type="none" w="sm" len="sm"/>
          </a:ln>
        </p:spPr>
      </p:sp>
      <p:sp>
        <p:nvSpPr>
          <p:cNvPr id="6" name="Freeform 6"/>
          <p:cNvSpPr/>
          <p:nvPr/>
        </p:nvSpPr>
        <p:spPr>
          <a:xfrm>
            <a:off x="15601702" y="7600702"/>
            <a:ext cx="1657598" cy="1657598"/>
          </a:xfrm>
          <a:custGeom>
            <a:avLst/>
            <a:gdLst/>
            <a:ahLst/>
            <a:cxnLst/>
            <a:rect l="l" t="t" r="r" b="b"/>
            <a:pathLst>
              <a:path w="1657598" h="1657598">
                <a:moveTo>
                  <a:pt x="0" y="0"/>
                </a:moveTo>
                <a:lnTo>
                  <a:pt x="1657598" y="0"/>
                </a:lnTo>
                <a:lnTo>
                  <a:pt x="1657598" y="1657598"/>
                </a:lnTo>
                <a:lnTo>
                  <a:pt x="0" y="1657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990600" y="532589"/>
            <a:ext cx="8720237" cy="1782539"/>
          </a:xfrm>
          <a:prstGeom prst="rect">
            <a:avLst/>
          </a:prstGeom>
        </p:spPr>
        <p:txBody>
          <a:bodyPr wrap="square" lIns="0" tIns="0" rIns="0" bIns="0" rtlCol="0" anchor="t">
            <a:spAutoFit/>
          </a:bodyPr>
          <a:lstStyle/>
          <a:p>
            <a:pPr marL="0" lvl="0" indent="0" algn="l">
              <a:lnSpc>
                <a:spcPts val="13860"/>
              </a:lnSpc>
              <a:spcBef>
                <a:spcPct val="0"/>
              </a:spcBef>
            </a:pPr>
            <a:r>
              <a:rPr lang="id-ID" sz="14000" dirty="0">
                <a:solidFill>
                  <a:srgbClr val="404040"/>
                </a:solidFill>
                <a:latin typeface="Skiff Medium"/>
              </a:rPr>
              <a:t>Homepage</a:t>
            </a:r>
            <a:endParaRPr lang="en-US" sz="14000" dirty="0">
              <a:solidFill>
                <a:srgbClr val="404040"/>
              </a:solidFill>
              <a:latin typeface="Skiff Medium"/>
            </a:endParaRPr>
          </a:p>
        </p:txBody>
      </p:sp>
      <p:sp>
        <p:nvSpPr>
          <p:cNvPr id="11" name="TextBox 11"/>
          <p:cNvSpPr txBox="1"/>
          <p:nvPr/>
        </p:nvSpPr>
        <p:spPr>
          <a:xfrm>
            <a:off x="1535994" y="6750665"/>
            <a:ext cx="2852462" cy="553212"/>
          </a:xfrm>
          <a:prstGeom prst="rect">
            <a:avLst/>
          </a:prstGeom>
        </p:spPr>
        <p:txBody>
          <a:bodyPr lIns="0" tIns="0" rIns="0" bIns="0" rtlCol="0" anchor="t">
            <a:spAutoFit/>
          </a:bodyPr>
          <a:lstStyle/>
          <a:p>
            <a:pPr marL="0" lvl="1" indent="0" algn="ctr">
              <a:lnSpc>
                <a:spcPts val="4823"/>
              </a:lnSpc>
              <a:spcBef>
                <a:spcPct val="0"/>
              </a:spcBef>
            </a:pPr>
            <a:r>
              <a:rPr lang="en-US" sz="2400">
                <a:solidFill>
                  <a:srgbClr val="F7F3EA"/>
                </a:solidFill>
                <a:latin typeface="Playfair Display Bold"/>
              </a:rPr>
              <a:t>Evaluating</a:t>
            </a:r>
          </a:p>
        </p:txBody>
      </p:sp>
      <p:pic>
        <p:nvPicPr>
          <p:cNvPr id="14" name="Picture 13">
            <a:extLst>
              <a:ext uri="{FF2B5EF4-FFF2-40B4-BE49-F238E27FC236}">
                <a16:creationId xmlns:a16="http://schemas.microsoft.com/office/drawing/2014/main" id="{AC8909BE-AE4E-BABD-9719-1B268638AF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427" y="2456536"/>
            <a:ext cx="14256179" cy="70389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flipV="1">
            <a:off x="10054065" y="574406"/>
            <a:ext cx="12768073" cy="0"/>
          </a:xfrm>
          <a:prstGeom prst="line">
            <a:avLst/>
          </a:prstGeom>
          <a:ln w="19050" cap="rnd">
            <a:solidFill>
              <a:srgbClr val="404040"/>
            </a:solidFill>
            <a:prstDash val="solid"/>
            <a:headEnd type="none" w="sm" len="sm"/>
            <a:tailEnd type="none" w="sm" len="sm"/>
          </a:ln>
        </p:spPr>
      </p:sp>
      <p:sp>
        <p:nvSpPr>
          <p:cNvPr id="6" name="Freeform 6"/>
          <p:cNvSpPr/>
          <p:nvPr/>
        </p:nvSpPr>
        <p:spPr>
          <a:xfrm>
            <a:off x="15601702" y="7600702"/>
            <a:ext cx="1657598" cy="1657598"/>
          </a:xfrm>
          <a:custGeom>
            <a:avLst/>
            <a:gdLst/>
            <a:ahLst/>
            <a:cxnLst/>
            <a:rect l="l" t="t" r="r" b="b"/>
            <a:pathLst>
              <a:path w="1657598" h="1657598">
                <a:moveTo>
                  <a:pt x="0" y="0"/>
                </a:moveTo>
                <a:lnTo>
                  <a:pt x="1657598" y="0"/>
                </a:lnTo>
                <a:lnTo>
                  <a:pt x="1657598" y="1657598"/>
                </a:lnTo>
                <a:lnTo>
                  <a:pt x="0" y="1657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990601" y="532589"/>
            <a:ext cx="4876800" cy="1782539"/>
          </a:xfrm>
          <a:prstGeom prst="rect">
            <a:avLst/>
          </a:prstGeom>
        </p:spPr>
        <p:txBody>
          <a:bodyPr wrap="square" lIns="0" tIns="0" rIns="0" bIns="0" rtlCol="0" anchor="t">
            <a:spAutoFit/>
          </a:bodyPr>
          <a:lstStyle/>
          <a:p>
            <a:pPr marL="0" lvl="0" indent="0" algn="l">
              <a:lnSpc>
                <a:spcPts val="13860"/>
              </a:lnSpc>
              <a:spcBef>
                <a:spcPct val="0"/>
              </a:spcBef>
            </a:pPr>
            <a:r>
              <a:rPr lang="id-ID" sz="14000" dirty="0">
                <a:solidFill>
                  <a:srgbClr val="404040"/>
                </a:solidFill>
                <a:latin typeface="Skiff Medium"/>
              </a:rPr>
              <a:t>Login</a:t>
            </a:r>
            <a:endParaRPr lang="en-US" sz="14000" dirty="0">
              <a:solidFill>
                <a:srgbClr val="404040"/>
              </a:solidFill>
              <a:latin typeface="Skiff Medium"/>
            </a:endParaRPr>
          </a:p>
        </p:txBody>
      </p:sp>
      <p:sp>
        <p:nvSpPr>
          <p:cNvPr id="11" name="TextBox 11"/>
          <p:cNvSpPr txBox="1"/>
          <p:nvPr/>
        </p:nvSpPr>
        <p:spPr>
          <a:xfrm>
            <a:off x="1535994" y="6750665"/>
            <a:ext cx="2852462" cy="553212"/>
          </a:xfrm>
          <a:prstGeom prst="rect">
            <a:avLst/>
          </a:prstGeom>
        </p:spPr>
        <p:txBody>
          <a:bodyPr lIns="0" tIns="0" rIns="0" bIns="0" rtlCol="0" anchor="t">
            <a:spAutoFit/>
          </a:bodyPr>
          <a:lstStyle/>
          <a:p>
            <a:pPr marL="0" lvl="1" indent="0" algn="ctr">
              <a:lnSpc>
                <a:spcPts val="4823"/>
              </a:lnSpc>
              <a:spcBef>
                <a:spcPct val="0"/>
              </a:spcBef>
            </a:pPr>
            <a:r>
              <a:rPr lang="en-US" sz="2400">
                <a:solidFill>
                  <a:srgbClr val="F7F3EA"/>
                </a:solidFill>
                <a:latin typeface="Playfair Display Bold"/>
              </a:rPr>
              <a:t>Evaluating</a:t>
            </a:r>
          </a:p>
        </p:txBody>
      </p:sp>
      <p:pic>
        <p:nvPicPr>
          <p:cNvPr id="9" name="Picture 8">
            <a:extLst>
              <a:ext uri="{FF2B5EF4-FFF2-40B4-BE49-F238E27FC236}">
                <a16:creationId xmlns:a16="http://schemas.microsoft.com/office/drawing/2014/main" id="{0988671E-E31F-172C-D1B8-55CBBFC631CF}"/>
              </a:ext>
            </a:extLst>
          </p:cNvPr>
          <p:cNvPicPr>
            <a:picLocks noChangeAspect="1"/>
          </p:cNvPicPr>
          <p:nvPr/>
        </p:nvPicPr>
        <p:blipFill rotWithShape="1">
          <a:blip r:embed="rId4">
            <a:extLst>
              <a:ext uri="{28A0092B-C50C-407E-A947-70E740481C1C}">
                <a14:useLocalDpi xmlns:a14="http://schemas.microsoft.com/office/drawing/2010/main" val="0"/>
              </a:ext>
            </a:extLst>
          </a:blip>
          <a:srcRect t="4690" b="6781"/>
          <a:stretch/>
        </p:blipFill>
        <p:spPr>
          <a:xfrm>
            <a:off x="2286000" y="2601856"/>
            <a:ext cx="13012966" cy="6476998"/>
          </a:xfrm>
          <a:prstGeom prst="rect">
            <a:avLst/>
          </a:prstGeom>
        </p:spPr>
      </p:pic>
    </p:spTree>
    <p:extLst>
      <p:ext uri="{BB962C8B-B14F-4D97-AF65-F5344CB8AC3E}">
        <p14:creationId xmlns:p14="http://schemas.microsoft.com/office/powerpoint/2010/main" val="2741062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516</Words>
  <Application>Microsoft Office PowerPoint</Application>
  <PresentationFormat>Custom</PresentationFormat>
  <Paragraphs>75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Skiff Medium</vt:lpstr>
      <vt:lpstr>Playfair Display</vt:lpstr>
      <vt:lpstr>Playfair Display Bold</vt:lpstr>
      <vt:lpstr>Calibri</vt:lpstr>
      <vt:lpstr>Arial</vt:lpstr>
      <vt:lpstr>Skiff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Preview Presentation in Cream Light Pink Bold Modern Style</dc:title>
  <cp:lastModifiedBy>Xyzannn zazaa.</cp:lastModifiedBy>
  <cp:revision>3</cp:revision>
  <dcterms:created xsi:type="dcterms:W3CDTF">2006-08-16T00:00:00Z</dcterms:created>
  <dcterms:modified xsi:type="dcterms:W3CDTF">2024-06-04T10:36:23Z</dcterms:modified>
  <dc:identifier>DAGGV6j76Bk</dc:identifier>
</cp:coreProperties>
</file>