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1E0F-69AB-3A44-9C5E-BE22CC25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0A337-F6E1-D940-8A62-B6CF0A99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DE33-DBEB-8D4F-B12F-EE0DB5A1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002F-529C-B74B-80BE-5F492F21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1FBF-605F-704A-89FC-6683C3A8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545D-9CF4-CC43-908E-A208CF5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B181-3444-4A46-B891-E16866BF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93E-E5EF-214A-80F2-7D292165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84FE-7BA4-A743-844E-CC744B2F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4C5E-08E7-3947-8418-D9819B3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448C-71FB-1947-96DA-CC42A26F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345F-245B-7F45-8BA5-7B37A100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6D12-87D7-CD4A-9178-635D3E92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6896-55C2-8343-B627-E6737AFE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6C1C-C50D-C445-AAAE-CB6F84CA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56DB-3EAC-8D4F-8168-A2BEE50A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6ECB-9195-824E-80C9-6E2CB0A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D117-725E-694A-88D5-FDFA84DF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F7D4-D349-A74E-A678-099D32EC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8460-87D0-3943-81C3-71AD985A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3E4B-C442-7D4D-8E61-1D1A932B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28EF-359B-3140-8D2E-02DA1A6D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5A09-905C-CA4E-AC0B-AE726F45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B5F0-F8F1-6D48-B3A0-22E4FE64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18D8-F5B1-664A-858E-44E86B8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DDDF-1FF4-DA4C-B3F0-7E904E98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F821-764C-3C45-9DDE-15036C13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DBD1-2CB6-5B49-B4B1-715B9662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FADB-720A-4142-B722-2DFF926F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58AB-3A00-8044-A446-105A52BC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C053-F2D1-9047-9BC5-0DBD6628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1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C281-D152-C940-9095-E777D4D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7DA0-8B76-FB49-973D-68D1C8A9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ACE2-F4A9-BD4D-B1D6-E97A81F9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E1F38-729D-404B-BFDD-0B618D7AF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5D93F-0955-164B-B0DA-09ABB3541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109FB-5176-684B-9F89-FC169F15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95FB9-A80C-8A4F-8EB9-3A9E553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8EDB2-BAD6-774A-B2FD-4A409F46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0F9F-03A5-254D-B89A-B9AFC39E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11226-BEEE-3448-83DE-4179333C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E1BC-7AC0-3645-B8A7-0829246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C8B47-A4B5-3048-9FCF-1B407FF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BD2F0-7369-224B-A2A8-37D8D01C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29D3A-1D8F-F641-992B-586E2702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D10E5-D1B2-A34B-9C1A-7432E0B7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9D4A-5F3F-7540-89C2-C80498F5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E4E5-8D82-4A40-A715-9F88721D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DF41-70E6-6145-982C-94336F3E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0570-CAEC-FD43-B2E0-11553C7A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C35D2-F291-0140-A52A-E0F10125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3BD51-E236-4C4B-9659-D5E0606A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30E3-90CC-4149-AF77-60ACEA8B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285C6-7141-614F-8496-C9D896B5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001CA-4799-2047-8251-C768987B4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9355-80F0-3C4F-B83C-AE1F81AA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B496-D07D-7341-A141-6E4448B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E4B0-E338-4C49-974A-E01A18A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C8F9D-F29D-744C-8A69-36BB820D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4AE9-1122-FB4E-BF6E-D4F77C9F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72F1-29C4-9442-9E35-03B6C785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72BF-0F12-2F4C-A9F8-E851EA7099B4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01DC-85E1-4B4F-84A1-D7CA22E8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9495-96A9-554C-BFD5-20DE17BE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EF28-E78E-2947-843D-DD7E1E223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0E1AE-7A4E-7645-9454-DB4081028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B878-8C6B-904B-BDCA-3D2852839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PLANETS!!!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8F02E-3D50-164F-B502-2E82A559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WOAH!!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5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F971-D51F-1049-9843-98573E5B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DAF-9107-3945-A645-7B62D13E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Randomizing planet data and mixing into training set</a:t>
            </a:r>
          </a:p>
        </p:txBody>
      </p:sp>
    </p:spTree>
    <p:extLst>
      <p:ext uri="{BB962C8B-B14F-4D97-AF65-F5344CB8AC3E}">
        <p14:creationId xmlns:p14="http://schemas.microsoft.com/office/powerpoint/2010/main" val="32502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4222-C050-084E-9C3F-0DBD2CAB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F688-7773-6048-8907-52917B8D6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convolutional neural network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What I tuned 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4BC2-E09C-9F41-A9D0-0D350037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53A8-B69B-0B4C-907F-36DFF5F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stars in the night sky have transits</a:t>
            </a:r>
          </a:p>
          <a:p>
            <a:r>
              <a:rPr lang="en-US" dirty="0"/>
              <a:t>How did the model perform on the unseen data?</a:t>
            </a:r>
          </a:p>
        </p:txBody>
      </p:sp>
    </p:spTree>
    <p:extLst>
      <p:ext uri="{BB962C8B-B14F-4D97-AF65-F5344CB8AC3E}">
        <p14:creationId xmlns:p14="http://schemas.microsoft.com/office/powerpoint/2010/main" val="29772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A4F-5D6E-A144-A919-B97A6BC0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really want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75BB-CEAC-6C45-BB0D-B9373DE2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aliens?</a:t>
            </a:r>
          </a:p>
          <a:p>
            <a:r>
              <a:rPr lang="en-US" dirty="0"/>
              <a:t>How many earth</a:t>
            </a:r>
          </a:p>
          <a:p>
            <a:r>
              <a:rPr lang="en-US" dirty="0"/>
              <a:t>Did they make the pyramids?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1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B1EE-CD90-C84A-B778-C55880F6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223C-D993-5143-88EA-06082FE4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with data from other telescopes</a:t>
            </a:r>
          </a:p>
          <a:p>
            <a:r>
              <a:rPr lang="en-US" dirty="0"/>
              <a:t>Find other things with this data</a:t>
            </a:r>
          </a:p>
          <a:p>
            <a:pPr lvl="1"/>
            <a:r>
              <a:rPr lang="en-US" dirty="0"/>
              <a:t>What can we learn from this dataset besides planets</a:t>
            </a:r>
          </a:p>
        </p:txBody>
      </p:sp>
    </p:spTree>
    <p:extLst>
      <p:ext uri="{BB962C8B-B14F-4D97-AF65-F5344CB8AC3E}">
        <p14:creationId xmlns:p14="http://schemas.microsoft.com/office/powerpoint/2010/main" val="355297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032-1465-8843-83C0-6BFD23A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BC0F-7BB0-DB41-B5A2-E5B3ECEB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54F6-8F78-434E-B7E2-D3B2A424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C06C-FC5D-6042-8D7B-E65771BD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Getting data</a:t>
            </a:r>
          </a:p>
          <a:p>
            <a:pPr marL="0" indent="0">
              <a:buNone/>
            </a:pPr>
            <a:r>
              <a:rPr lang="en-US" dirty="0"/>
              <a:t>Exploration</a:t>
            </a:r>
          </a:p>
          <a:p>
            <a:pPr marL="0" indent="0">
              <a:buNone/>
            </a:pPr>
            <a:r>
              <a:rPr lang="en-US" dirty="0"/>
              <a:t>Munging</a:t>
            </a:r>
          </a:p>
          <a:p>
            <a:pPr marL="0" indent="0">
              <a:buNone/>
            </a:pPr>
            <a:r>
              <a:rPr lang="en-US" dirty="0"/>
              <a:t>Methodology</a:t>
            </a:r>
          </a:p>
          <a:p>
            <a:pPr marL="0" indent="0">
              <a:buNone/>
            </a:pPr>
            <a:r>
              <a:rPr lang="en-US" dirty="0"/>
              <a:t>Neural network</a:t>
            </a:r>
          </a:p>
          <a:p>
            <a:pPr marL="0" indent="0">
              <a:buNone/>
            </a:pPr>
            <a:r>
              <a:rPr lang="en-US" dirty="0"/>
              <a:t>Aliens</a:t>
            </a:r>
          </a:p>
          <a:p>
            <a:pPr marL="0" indent="0">
              <a:buNone/>
            </a:pPr>
            <a:r>
              <a:rPr lang="en-US" dirty="0"/>
              <a:t>Conclusions</a:t>
            </a:r>
          </a:p>
          <a:p>
            <a:pPr marL="0" indent="0">
              <a:buNone/>
            </a:pPr>
            <a:r>
              <a:rPr lang="en-US" dirty="0"/>
              <a:t>Next directions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3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1C8B-F7BB-F74C-AE21-36469F71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 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C290-3675-3C4F-899A-4F46A3A9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Gif of transits</a:t>
            </a:r>
          </a:p>
          <a:p>
            <a:pPr lvl="1"/>
            <a:r>
              <a:rPr lang="en-US" dirty="0"/>
              <a:t>Do I need to be worried about copyrights</a:t>
            </a:r>
          </a:p>
          <a:p>
            <a:r>
              <a:rPr lang="en-US" dirty="0"/>
              <a:t>Star trek mind blown</a:t>
            </a:r>
          </a:p>
          <a:p>
            <a:r>
              <a:rPr lang="en-US" dirty="0"/>
              <a:t>Pic of </a:t>
            </a:r>
            <a:r>
              <a:rPr lang="en-US" dirty="0" err="1"/>
              <a:t>kepler</a:t>
            </a:r>
            <a:endParaRPr lang="en-US" dirty="0"/>
          </a:p>
          <a:p>
            <a:r>
              <a:rPr lang="en-US" dirty="0"/>
              <a:t>Where in the sky</a:t>
            </a:r>
          </a:p>
          <a:p>
            <a:r>
              <a:rPr lang="en-US" dirty="0"/>
              <a:t>What does the distribution of planets discovered look like</a:t>
            </a:r>
          </a:p>
          <a:p>
            <a:r>
              <a:rPr lang="en-US" dirty="0"/>
              <a:t>Exploration plots</a:t>
            </a:r>
          </a:p>
          <a:p>
            <a:pPr lvl="1"/>
            <a:r>
              <a:rPr lang="en-US" dirty="0"/>
              <a:t>Example of transit</a:t>
            </a:r>
          </a:p>
          <a:p>
            <a:pPr lvl="1"/>
            <a:r>
              <a:rPr lang="en-US" dirty="0"/>
              <a:t>Example </a:t>
            </a:r>
            <a:r>
              <a:rPr lang="en-US" dirty="0" err="1"/>
              <a:t>nontransit</a:t>
            </a:r>
            <a:endParaRPr lang="en-US" dirty="0"/>
          </a:p>
          <a:p>
            <a:pPr lvl="1"/>
            <a:r>
              <a:rPr lang="en-US" dirty="0"/>
              <a:t>Solar flares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5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93E-C0BC-4C44-86A6-BD0AE98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80AF4-067C-E64D-987C-44B720EAE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2007394"/>
            <a:ext cx="6350000" cy="3987800"/>
          </a:xfrm>
        </p:spPr>
      </p:pic>
    </p:spTree>
    <p:extLst>
      <p:ext uri="{BB962C8B-B14F-4D97-AF65-F5344CB8AC3E}">
        <p14:creationId xmlns:p14="http://schemas.microsoft.com/office/powerpoint/2010/main" val="13485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469-FCBD-8C4A-A03B-409837F5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5741-D709-8646-817D-4CB12F2A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E4A8-76BA-474A-A495-C11E4D3A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 Spacecraft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BBD-9579-2D47-9A4E-B5096D30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Malfunctions</a:t>
            </a:r>
          </a:p>
        </p:txBody>
      </p:sp>
    </p:spTree>
    <p:extLst>
      <p:ext uri="{BB962C8B-B14F-4D97-AF65-F5344CB8AC3E}">
        <p14:creationId xmlns:p14="http://schemas.microsoft.com/office/powerpoint/2010/main" val="26250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F40E-B82F-1C44-AC84-DA5BAEB6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0735-9532-3B45-BFEA-1141A1CF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scripts</a:t>
            </a:r>
          </a:p>
          <a:p>
            <a:r>
              <a:rPr lang="en-US" dirty="0"/>
              <a:t>Sifting through massive files</a:t>
            </a:r>
          </a:p>
        </p:txBody>
      </p:sp>
    </p:spTree>
    <p:extLst>
      <p:ext uri="{BB962C8B-B14F-4D97-AF65-F5344CB8AC3E}">
        <p14:creationId xmlns:p14="http://schemas.microsoft.com/office/powerpoint/2010/main" val="15834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B73B-5A2D-7141-B597-84151D4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E190-088B-7349-889C-C9F487F3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transit</a:t>
            </a:r>
          </a:p>
          <a:p>
            <a:pPr lvl="1"/>
            <a:r>
              <a:rPr lang="en-US" dirty="0" err="1"/>
              <a:t>Nontransit</a:t>
            </a:r>
            <a:endParaRPr lang="en-US" dirty="0"/>
          </a:p>
          <a:p>
            <a:pPr lvl="1"/>
            <a:r>
              <a:rPr lang="en-US" dirty="0"/>
              <a:t>Other weird things in space</a:t>
            </a:r>
          </a:p>
          <a:p>
            <a:r>
              <a:rPr lang="en-US" dirty="0"/>
              <a:t>Breaks in data</a:t>
            </a:r>
          </a:p>
          <a:p>
            <a:pPr lvl="1"/>
            <a:r>
              <a:rPr lang="en-US" dirty="0"/>
              <a:t>Consistent for different </a:t>
            </a:r>
            <a:r>
              <a:rPr lang="en-US" dirty="0" err="1"/>
              <a:t>kepler</a:t>
            </a:r>
            <a:r>
              <a:rPr lang="en-US" dirty="0"/>
              <a:t> missions</a:t>
            </a:r>
          </a:p>
        </p:txBody>
      </p:sp>
    </p:spTree>
    <p:extLst>
      <p:ext uri="{BB962C8B-B14F-4D97-AF65-F5344CB8AC3E}">
        <p14:creationId xmlns:p14="http://schemas.microsoft.com/office/powerpoint/2010/main" val="330602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41F-ED79-4847-A637-EBB791F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7FAE-7D68-F141-BC2B-E3FC2067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off nulls</a:t>
            </a:r>
          </a:p>
          <a:p>
            <a:r>
              <a:rPr lang="en-US" dirty="0"/>
              <a:t>Strings of missing values</a:t>
            </a:r>
          </a:p>
          <a:p>
            <a:r>
              <a:rPr lang="en-US" dirty="0"/>
              <a:t>Concerns about teaching the network the wrong things</a:t>
            </a:r>
          </a:p>
        </p:txBody>
      </p:sp>
    </p:spTree>
    <p:extLst>
      <p:ext uri="{BB962C8B-B14F-4D97-AF65-F5344CB8AC3E}">
        <p14:creationId xmlns:p14="http://schemas.microsoft.com/office/powerpoint/2010/main" val="31637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196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PLANETS!!!</vt:lpstr>
      <vt:lpstr>Outline</vt:lpstr>
      <vt:lpstr>Pic brainstorming</vt:lpstr>
      <vt:lpstr>PowerPoint Presentation</vt:lpstr>
      <vt:lpstr>Intro</vt:lpstr>
      <vt:lpstr>Kepler Spacecraft</vt:lpstr>
      <vt:lpstr>Getting data</vt:lpstr>
      <vt:lpstr>Exploration</vt:lpstr>
      <vt:lpstr>Cleaning</vt:lpstr>
      <vt:lpstr>Munging</vt:lpstr>
      <vt:lpstr>Neural network</vt:lpstr>
      <vt:lpstr>Conclusions</vt:lpstr>
      <vt:lpstr>What we really want to know</vt:lpstr>
      <vt:lpstr>Next directions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PLANETS!!!</dc:title>
  <dc:creator>Microsoft Office User</dc:creator>
  <cp:lastModifiedBy>Microsoft Office User</cp:lastModifiedBy>
  <cp:revision>5</cp:revision>
  <dcterms:created xsi:type="dcterms:W3CDTF">2018-10-19T18:24:01Z</dcterms:created>
  <dcterms:modified xsi:type="dcterms:W3CDTF">2018-10-19T18:59:09Z</dcterms:modified>
</cp:coreProperties>
</file>