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3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0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42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162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2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20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29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67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3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6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6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9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7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0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D2D4E51-8844-4069-A85B-E19FD8678D9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F7F85-B73E-4352-89B3-291297ECB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09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5884-1B37-4DC8-AEEC-4D295633F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CS410 Project Presentation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027-7620-44FB-B780-C62E2E73D9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Zachariah Dick</a:t>
            </a:r>
          </a:p>
        </p:txBody>
      </p:sp>
    </p:spTree>
    <p:extLst>
      <p:ext uri="{BB962C8B-B14F-4D97-AF65-F5344CB8AC3E}">
        <p14:creationId xmlns:p14="http://schemas.microsoft.com/office/powerpoint/2010/main" val="421053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A3FE-1253-40A4-A7BE-4BCCCED8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(if I had more time!)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507DD-49F9-4272-A1FE-FD82C969F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Upgrade the Java project so that I can run it as a reference of comparison to the C++ project.</a:t>
            </a:r>
          </a:p>
          <a:p>
            <a:r>
              <a:rPr lang="en-US" dirty="0"/>
              <a:t>Upgrade the </a:t>
            </a:r>
            <a:r>
              <a:rPr lang="en-US" dirty="0" err="1"/>
              <a:t>MeTA</a:t>
            </a:r>
            <a:r>
              <a:rPr lang="en-US" dirty="0"/>
              <a:t> project so that it can be built with updated tools.</a:t>
            </a:r>
          </a:p>
          <a:p>
            <a:r>
              <a:rPr lang="en-US" dirty="0"/>
              <a:t>Replace the algebra implementation with an optimized library, maybe a Boost library.</a:t>
            </a:r>
          </a:p>
          <a:p>
            <a:r>
              <a:rPr lang="en-US" dirty="0"/>
              <a:t>Replace the LBFGS code with an updated optimizer quasi-newton algorithm.</a:t>
            </a:r>
          </a:p>
          <a:p>
            <a:r>
              <a:rPr lang="en-US" dirty="0"/>
              <a:t>Develop a dataset with expected output for each function using the what has been output by the Java code.</a:t>
            </a:r>
          </a:p>
        </p:txBody>
      </p:sp>
    </p:spTree>
    <p:extLst>
      <p:ext uri="{BB962C8B-B14F-4D97-AF65-F5344CB8AC3E}">
        <p14:creationId xmlns:p14="http://schemas.microsoft.com/office/powerpoint/2010/main" val="152609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BDC6-B5DD-49EB-A01C-138F8ACA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87B9C-5C6D-477A-BF92-743A1EA19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Hongning</a:t>
            </a:r>
            <a:r>
              <a:rPr lang="en-US" dirty="0"/>
              <a:t> Wang, Yue Lu, and </a:t>
            </a:r>
            <a:r>
              <a:rPr lang="en-US" dirty="0" err="1"/>
              <a:t>ChengXiang</a:t>
            </a:r>
            <a:r>
              <a:rPr lang="en-US" dirty="0"/>
              <a:t> </a:t>
            </a:r>
            <a:r>
              <a:rPr lang="en-US" dirty="0" err="1"/>
              <a:t>Zhai</a:t>
            </a:r>
            <a:r>
              <a:rPr lang="en-US" dirty="0"/>
              <a:t>, Latent aspect rating analysis on review text data: a rating regression approach. In Proceedings of ACM KDD 2010, pp. 783-792, 2010. DOI=10.1145/1835804.1835903</a:t>
            </a:r>
          </a:p>
        </p:txBody>
      </p:sp>
    </p:spTree>
    <p:extLst>
      <p:ext uri="{BB962C8B-B14F-4D97-AF65-F5344CB8AC3E}">
        <p14:creationId xmlns:p14="http://schemas.microsoft.com/office/powerpoint/2010/main" val="269267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8169-5FE7-4BA4-BDA5-806C55FC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22FE-168B-46B8-9E91-895859E21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aspect segmentation and Latent Rating Regression model in C++ from the paper “latent aspect rating analysis on review text data: a rating regression approach”. </a:t>
            </a:r>
          </a:p>
          <a:p>
            <a:r>
              <a:rPr lang="en-US" dirty="0"/>
              <a:t>Developed with the intent to be easily ported into the </a:t>
            </a:r>
            <a:r>
              <a:rPr lang="en-US" dirty="0" err="1"/>
              <a:t>MeTA</a:t>
            </a:r>
            <a:r>
              <a:rPr lang="en-US" dirty="0"/>
              <a:t> codebase.</a:t>
            </a:r>
          </a:p>
          <a:p>
            <a:r>
              <a:rPr lang="en-US" dirty="0"/>
              <a:t>I was able to use the original Java project code as a reference for this. So, ultimately the project was rewriting the Java code in C++.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3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8F2D-3EFE-468E-A30B-7895A6A8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4D5F-3818-4A43-B5A3-8B7EB0AB7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OS: Windows 10</a:t>
            </a:r>
          </a:p>
          <a:p>
            <a:r>
              <a:rPr lang="en-US" dirty="0"/>
              <a:t> Build Tools: MINGW64 implementation of g++.</a:t>
            </a:r>
          </a:p>
          <a:p>
            <a:r>
              <a:rPr lang="en-US" dirty="0"/>
              <a:t>IDE: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83509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AB6C-F9D1-411B-A938-1F16EDD5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B81A3-38C2-4D34-BF35-B01254A7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C++ code can be found in the LARA directory.</a:t>
            </a:r>
          </a:p>
          <a:p>
            <a:r>
              <a:rPr lang="en-US" dirty="0"/>
              <a:t>The original Java code can be found in the </a:t>
            </a:r>
            <a:r>
              <a:rPr lang="en-US" dirty="0" err="1"/>
              <a:t>OldJavaLARAProject</a:t>
            </a:r>
            <a:r>
              <a:rPr lang="en-US" dirty="0"/>
              <a:t> directory.</a:t>
            </a:r>
          </a:p>
          <a:p>
            <a:r>
              <a:rPr lang="en-US" dirty="0"/>
              <a:t>The project directory structure is the same between the two.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: contains the source code files.</a:t>
            </a:r>
          </a:p>
          <a:p>
            <a:pPr lvl="1"/>
            <a:r>
              <a:rPr lang="en-US" dirty="0"/>
              <a:t>Includes: contains header files.</a:t>
            </a:r>
          </a:p>
          <a:p>
            <a:pPr lvl="1"/>
            <a:r>
              <a:rPr lang="en-US" dirty="0"/>
              <a:t>Data: includes the data input and output files used by the project.</a:t>
            </a:r>
          </a:p>
        </p:txBody>
      </p:sp>
    </p:spTree>
    <p:extLst>
      <p:ext uri="{BB962C8B-B14F-4D97-AF65-F5344CB8AC3E}">
        <p14:creationId xmlns:p14="http://schemas.microsoft.com/office/powerpoint/2010/main" val="259950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C61F-95E4-47FE-BA03-6BD17D12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F7732-E2BD-4B23-AFC0-DF33E065B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MeTA</a:t>
            </a:r>
            <a:r>
              <a:rPr lang="en-US" b="1" dirty="0"/>
              <a:t> project </a:t>
            </a:r>
            <a:r>
              <a:rPr lang="en-US" dirty="0"/>
              <a:t>had too much technical debt for me to build it locally on my machine without many errors.</a:t>
            </a:r>
          </a:p>
          <a:p>
            <a:r>
              <a:rPr lang="en-US" dirty="0"/>
              <a:t>The </a:t>
            </a:r>
            <a:r>
              <a:rPr lang="en-US" b="1" dirty="0"/>
              <a:t>original LARA Java Code </a:t>
            </a:r>
            <a:r>
              <a:rPr lang="en-US" dirty="0"/>
              <a:t>project files were not recognizable by my IntelliJ IDE, so I was not able to use it as a debugging tool for my C++ implementation.</a:t>
            </a:r>
          </a:p>
          <a:p>
            <a:r>
              <a:rPr lang="en-US" dirty="0"/>
              <a:t>The Java code referenced some jar file Java specific libraries that I was not able to replace properly. One was a linear algebra library that I replaced by implementing the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5237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5721-68ED-4E7E-BF7E-4E2916B8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E8C29-4F74-47B9-9D82-362FF85D8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able to build and run the program, but the results are not recognizable by the “topics.py” script in the data file, which is used to print out the top M topics.</a:t>
            </a:r>
          </a:p>
          <a:p>
            <a:r>
              <a:rPr lang="en-US" dirty="0"/>
              <a:t>With some investigation it is due to the f value and </a:t>
            </a:r>
            <a:r>
              <a:rPr lang="en-US" dirty="0" err="1"/>
              <a:t>gnorm</a:t>
            </a:r>
            <a:r>
              <a:rPr lang="en-US" dirty="0"/>
              <a:t> values being insanely large as they are going through the “optimizer” code.</a:t>
            </a:r>
          </a:p>
          <a:p>
            <a:r>
              <a:rPr lang="en-US" dirty="0"/>
              <a:t>Example of the values on next slide displayed in picture of the output from a run of the program (e.g. </a:t>
            </a:r>
            <a:r>
              <a:rPr lang="en-US" dirty="0" err="1"/>
              <a:t>gnorm</a:t>
            </a:r>
            <a:r>
              <a:rPr lang="en-US" dirty="0"/>
              <a:t> printed as “inf”).</a:t>
            </a:r>
          </a:p>
        </p:txBody>
      </p:sp>
    </p:spTree>
    <p:extLst>
      <p:ext uri="{BB962C8B-B14F-4D97-AF65-F5344CB8AC3E}">
        <p14:creationId xmlns:p14="http://schemas.microsoft.com/office/powerpoint/2010/main" val="212786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4B9A6DD-BCD1-4CBD-8116-94FDFA628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096" b="1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6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3D00-55C3-43DE-8C31-23E112AA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0FDA2-2E3C-4441-8A22-83E4B43BD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you have a version of MINGW64 installed with g++.</a:t>
            </a:r>
          </a:p>
          <a:p>
            <a:r>
              <a:rPr lang="en-US" dirty="0"/>
              <a:t>Open a command prompt and go to the </a:t>
            </a:r>
            <a:r>
              <a:rPr lang="en-US" dirty="0" err="1"/>
              <a:t>CourseProject</a:t>
            </a:r>
            <a:r>
              <a:rPr lang="en-US" dirty="0"/>
              <a:t>/LARA directory and run the command “make all” (or whatever make-like command your version of MINGW64 uses for running </a:t>
            </a:r>
            <a:r>
              <a:rPr lang="en-US" dirty="0" err="1"/>
              <a:t>makefiles</a:t>
            </a:r>
            <a:r>
              <a:rPr lang="en-US" dirty="0"/>
              <a:t>).</a:t>
            </a:r>
          </a:p>
          <a:p>
            <a:r>
              <a:rPr lang="en-US" dirty="0"/>
              <a:t>The program will build into the executable “prog.exe”.</a:t>
            </a:r>
          </a:p>
        </p:txBody>
      </p:sp>
    </p:spTree>
    <p:extLst>
      <p:ext uri="{BB962C8B-B14F-4D97-AF65-F5344CB8AC3E}">
        <p14:creationId xmlns:p14="http://schemas.microsoft.com/office/powerpoint/2010/main" val="1271408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AE93-3A44-4F0C-8F55-A957FC05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5927D-EBF6-4E76-9764-4DD09CE7A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test function in ./LARA/</a:t>
            </a:r>
            <a:r>
              <a:rPr lang="en-US" dirty="0" err="1"/>
              <a:t>src</a:t>
            </a:r>
            <a:r>
              <a:rPr lang="en-US" dirty="0"/>
              <a:t>/main.cpp call </a:t>
            </a:r>
            <a:r>
              <a:rPr lang="en-US" dirty="0" err="1"/>
              <a:t>lrr_test</a:t>
            </a:r>
            <a:r>
              <a:rPr lang="en-US" dirty="0"/>
              <a:t>(), where you can modify the parameters for this function. </a:t>
            </a:r>
          </a:p>
          <a:p>
            <a:r>
              <a:rPr lang="en-US" dirty="0"/>
              <a:t>You will find a document in this code called “manual.pdf” which comes from the original java project and contains more detail about the Lara implementation in these projects.</a:t>
            </a:r>
          </a:p>
          <a:p>
            <a:r>
              <a:rPr lang="en-US" dirty="0"/>
              <a:t>Unfortunately running the C++ project does not currently produce any meaningful results.</a:t>
            </a:r>
          </a:p>
          <a:p>
            <a:r>
              <a:rPr lang="en-US" dirty="0"/>
              <a:t>You can see the saved model, and predictions in the ./LARA/Data directory.</a:t>
            </a:r>
          </a:p>
        </p:txBody>
      </p:sp>
    </p:spTree>
    <p:extLst>
      <p:ext uri="{BB962C8B-B14F-4D97-AF65-F5344CB8AC3E}">
        <p14:creationId xmlns:p14="http://schemas.microsoft.com/office/powerpoint/2010/main" val="1656759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642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CS410 Project Presentation </vt:lpstr>
      <vt:lpstr>Project Description</vt:lpstr>
      <vt:lpstr>Development Environment</vt:lpstr>
      <vt:lpstr>In This Repository</vt:lpstr>
      <vt:lpstr>Challenges</vt:lpstr>
      <vt:lpstr>State of the Project</vt:lpstr>
      <vt:lpstr>PowerPoint Presentation</vt:lpstr>
      <vt:lpstr>Building the Code</vt:lpstr>
      <vt:lpstr>Running the Code</vt:lpstr>
      <vt:lpstr>Next Steps (if I had more time!)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CS410 Project: </dc:title>
  <dc:creator>Zachariah Dick</dc:creator>
  <cp:lastModifiedBy>Zachariah Dick</cp:lastModifiedBy>
  <cp:revision>5</cp:revision>
  <dcterms:created xsi:type="dcterms:W3CDTF">2020-12-12T03:57:47Z</dcterms:created>
  <dcterms:modified xsi:type="dcterms:W3CDTF">2020-12-12T04:27:03Z</dcterms:modified>
</cp:coreProperties>
</file>