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69" r:id="rId3"/>
    <p:sldId id="667" r:id="rId5"/>
    <p:sldId id="686" r:id="rId6"/>
    <p:sldId id="796" r:id="rId7"/>
    <p:sldId id="821" r:id="rId8"/>
    <p:sldId id="687" r:id="rId9"/>
    <p:sldId id="657" r:id="rId10"/>
    <p:sldId id="835" r:id="rId11"/>
    <p:sldId id="834" r:id="rId12"/>
    <p:sldId id="690" r:id="rId13"/>
    <p:sldId id="703" r:id="rId14"/>
    <p:sldId id="649" r:id="rId15"/>
    <p:sldId id="670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5F5"/>
    <a:srgbClr val="F4F4FD"/>
    <a:srgbClr val="F3F3FF"/>
    <a:srgbClr val="225880"/>
    <a:srgbClr val="E0EDFA"/>
    <a:srgbClr val="44546A"/>
    <a:srgbClr val="490F4A"/>
    <a:srgbClr val="F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3"/>
    <p:restoredTop sz="94694"/>
  </p:normalViewPr>
  <p:slideViewPr>
    <p:cSldViewPr snapToGrid="0" showGuides="1">
      <p:cViewPr>
        <p:scale>
          <a:sx n="66" d="100"/>
          <a:sy n="66" d="100"/>
        </p:scale>
        <p:origin x="1330" y="494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A7B663-BD2F-494A-BD97-7B224940369B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B6955-BDA5-4CC2-8A79-715EFF9F6AEB}" type="datetimeFigureOut"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</a:blip>
          <a:srcRect r="81994" b="53580"/>
          <a:stretch>
            <a:fillRect/>
          </a:stretch>
        </p:blipFill>
        <p:spPr>
          <a:xfrm>
            <a:off x="0" y="1"/>
            <a:ext cx="2195336" cy="3183467"/>
          </a:xfrm>
          <a:custGeom>
            <a:avLst/>
            <a:gdLst>
              <a:gd name="connsiteX0" fmla="*/ 0 w 2195336"/>
              <a:gd name="connsiteY0" fmla="*/ 0 h 3183467"/>
              <a:gd name="connsiteX1" fmla="*/ 2195336 w 2195336"/>
              <a:gd name="connsiteY1" fmla="*/ 0 h 3183467"/>
              <a:gd name="connsiteX2" fmla="*/ 2195336 w 2195336"/>
              <a:gd name="connsiteY2" fmla="*/ 3183467 h 3183467"/>
              <a:gd name="connsiteX3" fmla="*/ 0 w 2195336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36" h="3183467">
                <a:moveTo>
                  <a:pt x="0" y="0"/>
                </a:moveTo>
                <a:lnTo>
                  <a:pt x="2195336" y="0"/>
                </a:lnTo>
                <a:lnTo>
                  <a:pt x="2195336" y="3183467"/>
                </a:lnTo>
                <a:lnTo>
                  <a:pt x="0" y="3183467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81994" b="53580"/>
          <a:stretch>
            <a:fillRect/>
          </a:stretch>
        </p:blipFill>
        <p:spPr>
          <a:xfrm rot="5400000" flipH="1">
            <a:off x="9502598" y="4168598"/>
            <a:ext cx="2195336" cy="3183467"/>
          </a:xfrm>
          <a:custGeom>
            <a:avLst/>
            <a:gdLst>
              <a:gd name="connsiteX0" fmla="*/ 0 w 2195336"/>
              <a:gd name="connsiteY0" fmla="*/ 0 h 3183467"/>
              <a:gd name="connsiteX1" fmla="*/ 2195336 w 2195336"/>
              <a:gd name="connsiteY1" fmla="*/ 0 h 3183467"/>
              <a:gd name="connsiteX2" fmla="*/ 2195336 w 2195336"/>
              <a:gd name="connsiteY2" fmla="*/ 3183467 h 3183467"/>
              <a:gd name="connsiteX3" fmla="*/ 0 w 2195336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36" h="3183467">
                <a:moveTo>
                  <a:pt x="0" y="0"/>
                </a:moveTo>
                <a:lnTo>
                  <a:pt x="2195336" y="0"/>
                </a:lnTo>
                <a:lnTo>
                  <a:pt x="2195336" y="3183467"/>
                </a:lnTo>
                <a:lnTo>
                  <a:pt x="0" y="3183467"/>
                </a:lnTo>
                <a:close/>
              </a:path>
            </a:pathLst>
          </a:custGeom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50" y="50414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50" y="3248981"/>
            <a:ext cx="2556669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B6955-BDA5-4CC2-8A79-715EFF9F6AEB}" type="datetimeFigureOut"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</a:blip>
          <a:srcRect r="81994" b="53580"/>
          <a:stretch>
            <a:fillRect/>
          </a:stretch>
        </p:blipFill>
        <p:spPr>
          <a:xfrm>
            <a:off x="0" y="1"/>
            <a:ext cx="2195336" cy="3183467"/>
          </a:xfrm>
          <a:custGeom>
            <a:avLst/>
            <a:gdLst>
              <a:gd name="connsiteX0" fmla="*/ 0 w 2195336"/>
              <a:gd name="connsiteY0" fmla="*/ 0 h 3183467"/>
              <a:gd name="connsiteX1" fmla="*/ 2195336 w 2195336"/>
              <a:gd name="connsiteY1" fmla="*/ 0 h 3183467"/>
              <a:gd name="connsiteX2" fmla="*/ 2195336 w 2195336"/>
              <a:gd name="connsiteY2" fmla="*/ 3183467 h 3183467"/>
              <a:gd name="connsiteX3" fmla="*/ 0 w 2195336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36" h="3183467">
                <a:moveTo>
                  <a:pt x="0" y="0"/>
                </a:moveTo>
                <a:lnTo>
                  <a:pt x="2195336" y="0"/>
                </a:lnTo>
                <a:lnTo>
                  <a:pt x="2195336" y="3183467"/>
                </a:lnTo>
                <a:lnTo>
                  <a:pt x="0" y="3183467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81994" b="53580"/>
          <a:stretch>
            <a:fillRect/>
          </a:stretch>
        </p:blipFill>
        <p:spPr>
          <a:xfrm rot="5400000" flipH="1">
            <a:off x="9502598" y="4168598"/>
            <a:ext cx="2195336" cy="3183467"/>
          </a:xfrm>
          <a:custGeom>
            <a:avLst/>
            <a:gdLst>
              <a:gd name="connsiteX0" fmla="*/ 0 w 2195336"/>
              <a:gd name="connsiteY0" fmla="*/ 0 h 3183467"/>
              <a:gd name="connsiteX1" fmla="*/ 2195336 w 2195336"/>
              <a:gd name="connsiteY1" fmla="*/ 0 h 3183467"/>
              <a:gd name="connsiteX2" fmla="*/ 2195336 w 2195336"/>
              <a:gd name="connsiteY2" fmla="*/ 3183467 h 3183467"/>
              <a:gd name="connsiteX3" fmla="*/ 0 w 2195336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36" h="3183467">
                <a:moveTo>
                  <a:pt x="0" y="0"/>
                </a:moveTo>
                <a:lnTo>
                  <a:pt x="2195336" y="0"/>
                </a:lnTo>
                <a:lnTo>
                  <a:pt x="2195336" y="3183467"/>
                </a:lnTo>
                <a:lnTo>
                  <a:pt x="0" y="3183467"/>
                </a:lnTo>
                <a:close/>
              </a:path>
            </a:pathLst>
          </a:custGeom>
        </p:spPr>
      </p:pic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568069" y="716015"/>
            <a:ext cx="5034724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568069" y="3460855"/>
            <a:ext cx="5034724" cy="2555875"/>
          </a:xfrm>
          <a:solidFill>
            <a:schemeClr val="accent1"/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0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Poppins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B6955-BDA5-4CC2-8A79-715EFF9F6AEB}" type="datetimeFigureOut"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</a:blip>
          <a:srcRect r="81994" b="53580"/>
          <a:stretch>
            <a:fillRect/>
          </a:stretch>
        </p:blipFill>
        <p:spPr>
          <a:xfrm>
            <a:off x="0" y="1"/>
            <a:ext cx="2195336" cy="3183467"/>
          </a:xfrm>
          <a:custGeom>
            <a:avLst/>
            <a:gdLst>
              <a:gd name="connsiteX0" fmla="*/ 0 w 2195336"/>
              <a:gd name="connsiteY0" fmla="*/ 0 h 3183467"/>
              <a:gd name="connsiteX1" fmla="*/ 2195336 w 2195336"/>
              <a:gd name="connsiteY1" fmla="*/ 0 h 3183467"/>
              <a:gd name="connsiteX2" fmla="*/ 2195336 w 2195336"/>
              <a:gd name="connsiteY2" fmla="*/ 3183467 h 3183467"/>
              <a:gd name="connsiteX3" fmla="*/ 0 w 2195336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36" h="3183467">
                <a:moveTo>
                  <a:pt x="0" y="0"/>
                </a:moveTo>
                <a:lnTo>
                  <a:pt x="2195336" y="0"/>
                </a:lnTo>
                <a:lnTo>
                  <a:pt x="2195336" y="3183467"/>
                </a:lnTo>
                <a:lnTo>
                  <a:pt x="0" y="3183467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81994" b="53580"/>
          <a:stretch>
            <a:fillRect/>
          </a:stretch>
        </p:blipFill>
        <p:spPr>
          <a:xfrm rot="5400000" flipH="1">
            <a:off x="9502598" y="4168598"/>
            <a:ext cx="2195336" cy="3183467"/>
          </a:xfrm>
          <a:custGeom>
            <a:avLst/>
            <a:gdLst>
              <a:gd name="connsiteX0" fmla="*/ 0 w 2195336"/>
              <a:gd name="connsiteY0" fmla="*/ 0 h 3183467"/>
              <a:gd name="connsiteX1" fmla="*/ 2195336 w 2195336"/>
              <a:gd name="connsiteY1" fmla="*/ 0 h 3183467"/>
              <a:gd name="connsiteX2" fmla="*/ 2195336 w 2195336"/>
              <a:gd name="connsiteY2" fmla="*/ 3183467 h 3183467"/>
              <a:gd name="connsiteX3" fmla="*/ 0 w 2195336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36" h="3183467">
                <a:moveTo>
                  <a:pt x="0" y="0"/>
                </a:moveTo>
                <a:lnTo>
                  <a:pt x="2195336" y="0"/>
                </a:lnTo>
                <a:lnTo>
                  <a:pt x="2195336" y="3183467"/>
                </a:lnTo>
                <a:lnTo>
                  <a:pt x="0" y="3183467"/>
                </a:lnTo>
                <a:close/>
              </a:path>
            </a:pathLst>
          </a:custGeom>
        </p:spPr>
      </p:pic>
      <p:sp>
        <p:nvSpPr>
          <p:cNvPr id="9" name="椭圆 8"/>
          <p:cNvSpPr/>
          <p:nvPr/>
        </p:nvSpPr>
        <p:spPr>
          <a:xfrm>
            <a:off x="11358563" y="4662488"/>
            <a:ext cx="317500" cy="317500"/>
          </a:xfrm>
          <a:prstGeom prst="ellipse">
            <a:avLst/>
          </a:prstGeom>
          <a:solidFill>
            <a:srgbClr val="F6C7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683875" y="730250"/>
            <a:ext cx="468313" cy="488950"/>
          </a:xfrm>
          <a:prstGeom prst="ellipse">
            <a:avLst/>
          </a:prstGeom>
          <a:solidFill>
            <a:srgbClr val="F3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9713" y="5465763"/>
            <a:ext cx="255588" cy="255588"/>
          </a:xfrm>
          <a:prstGeom prst="ellipse">
            <a:avLst/>
          </a:prstGeom>
          <a:solidFill>
            <a:srgbClr val="E8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5138" y="6189663"/>
            <a:ext cx="1009650" cy="1011238"/>
          </a:xfrm>
          <a:prstGeom prst="ellipse">
            <a:avLst/>
          </a:prstGeom>
          <a:solidFill>
            <a:srgbClr val="D9BCFE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B6955-BDA5-4CC2-8A79-715EFF9F6AEB}" type="datetimeFigureOut"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7" cy="685799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B6955-BDA5-4CC2-8A79-715EFF9F6AEB}" type="datetimeFigureOut"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 noProof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9B6955-BDA5-4CC2-8A79-715EFF9F6AEB}" type="datetimeFigureOut">
              <a: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rgbClr val="898989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>
    <p:dissolv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4" name="文本框 3"/>
          <p:cNvSpPr txBox="1"/>
          <p:nvPr/>
        </p:nvSpPr>
        <p:spPr>
          <a:xfrm>
            <a:off x="2265363" y="4487863"/>
            <a:ext cx="2327275" cy="255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3765">
              <a:buClrTx/>
              <a:buSzTx/>
              <a:buFontTx/>
              <a:defRPr/>
            </a:pPr>
            <a:r>
              <a:rPr kumimoji="0" lang="en-US" altLang="zh-CN" sz="1065" kern="1200" cap="none" spc="400" normalizeH="0" baseline="0" noProof="1">
                <a:solidFill>
                  <a:srgbClr val="2C367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Let’s Start</a:t>
            </a:r>
            <a:endParaRPr kumimoji="0" lang="en-US" altLang="zh-CN" sz="1065" kern="1200" cap="none" spc="400" normalizeH="0" baseline="0" noProof="1">
              <a:solidFill>
                <a:srgbClr val="2C367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3600" y="4333875"/>
            <a:ext cx="2590800" cy="552450"/>
          </a:xfrm>
          <a:prstGeom prst="roundRect">
            <a:avLst>
              <a:gd name="adj" fmla="val 50000"/>
            </a:avLst>
          </a:prstGeom>
          <a:noFill/>
          <a:ln w="6350" cap="flat" cmpd="sng">
            <a:solidFill>
              <a:srgbClr val="44457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2400" dirty="0">
              <a:solidFill>
                <a:srgbClr val="2C367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3014663" y="4851400"/>
            <a:ext cx="828675" cy="60325"/>
          </a:xfrm>
          <a:prstGeom prst="rect">
            <a:avLst/>
          </a:prstGeom>
          <a:solidFill>
            <a:srgbClr val="44457B"/>
          </a:solidFill>
          <a:ln w="12700">
            <a:noFill/>
          </a:ln>
        </p:spPr>
        <p:txBody>
          <a:bodyPr anchor="ctr"/>
          <a:p>
            <a:pPr algn="ctr"/>
            <a:endParaRPr lang="zh-CN" altLang="en-US" sz="2400" dirty="0">
              <a:solidFill>
                <a:srgbClr val="2C367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043430" y="2022158"/>
            <a:ext cx="303530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dist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all" spc="0" normalizeH="0" baseline="0" noProof="1">
                <a:ln>
                  <a:noFill/>
                </a:ln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云诊疗</a:t>
            </a:r>
            <a:endParaRPr kumimoji="0" lang="zh-CN" altLang="en-US" sz="6000" b="1" i="0" u="none" strike="noStrike" kern="1200" cap="all" spc="0" normalizeH="0" baseline="0" noProof="1">
              <a:ln>
                <a:noFill/>
              </a:ln>
              <a:solidFill>
                <a:srgbClr val="44457B"/>
              </a:solidFill>
              <a:effectLst>
                <a:outerShdw dist="63500" dir="3000000" algn="t" rotWithShape="0">
                  <a:prstClr val="black">
                    <a:alpha val="13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3430" y="3612515"/>
            <a:ext cx="339725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3765" rtl="0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rgbClr val="44457B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Arial" panose="020B0604020202020204" pitchFamily="34" charset="0"/>
              </a:rPr>
              <a:t> 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44457B"/>
                </a:solidFill>
                <a:effectLst/>
                <a:uLnTx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Arial" panose="020B0604020202020204" pitchFamily="34" charset="0"/>
              </a:rPr>
              <a:t>陈家豪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44457B"/>
              </a:solidFill>
              <a:effectLst/>
              <a:uLnTx/>
              <a:uFillTx/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2760" y="3093720"/>
            <a:ext cx="3586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智能化诊疗平台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33863" y="1965325"/>
            <a:ext cx="3803650" cy="3803650"/>
          </a:xfrm>
          <a:prstGeom prst="ellipse">
            <a:avLst/>
          </a:prstGeom>
          <a:noFill/>
          <a:ln>
            <a:solidFill>
              <a:srgbClr val="A5B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723063" y="1820725"/>
            <a:ext cx="749300" cy="749300"/>
          </a:xfrm>
          <a:prstGeom prst="ellipse">
            <a:avLst/>
          </a:prstGeom>
          <a:solidFill>
            <a:srgbClr val="51C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792663" y="1820725"/>
            <a:ext cx="749300" cy="749300"/>
          </a:xfrm>
          <a:prstGeom prst="ellipse">
            <a:avLst/>
          </a:prstGeom>
          <a:solidFill>
            <a:srgbClr val="C8D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688263" y="3492500"/>
            <a:ext cx="749300" cy="749300"/>
          </a:xfrm>
          <a:prstGeom prst="ellipse">
            <a:avLst/>
          </a:prstGeom>
          <a:solidFill>
            <a:srgbClr val="C8D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723063" y="5164276"/>
            <a:ext cx="749300" cy="749300"/>
          </a:xfrm>
          <a:prstGeom prst="ellipse">
            <a:avLst/>
          </a:prstGeom>
          <a:solidFill>
            <a:srgbClr val="9AE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792663" y="5164275"/>
            <a:ext cx="749300" cy="749300"/>
          </a:xfrm>
          <a:prstGeom prst="ellipse">
            <a:avLst/>
          </a:prstGeom>
          <a:solidFill>
            <a:srgbClr val="C8D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827463" y="3492500"/>
            <a:ext cx="749300" cy="749300"/>
          </a:xfrm>
          <a:prstGeom prst="ellipse">
            <a:avLst/>
          </a:prstGeom>
          <a:solidFill>
            <a:srgbClr val="CCF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56213" y="2990850"/>
            <a:ext cx="1752600" cy="1752600"/>
          </a:xfrm>
          <a:prstGeom prst="ellipse">
            <a:avLst/>
          </a:prstGeom>
          <a:solidFill>
            <a:srgbClr val="A5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48600" y="1777862"/>
            <a:ext cx="3395663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NavigationView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实现底部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1650" y="1804110"/>
            <a:ext cx="3395663" cy="1162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ScollView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Recycle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en-US" altLang="zh-CN" sz="2000" b="1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Viewpager</a:t>
            </a:r>
            <a:r>
              <a:rPr lang="zh-CN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实现主要功能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71650" y="5121137"/>
            <a:ext cx="3395663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XBanner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实现首页界面图片滚动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2663" y="3471694"/>
            <a:ext cx="3395663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实现主页界面间的切换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4918075" y="1944688"/>
            <a:ext cx="4984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screen">
            <a:lum bright="70000" contrast="-70000"/>
          </a:blip>
          <a:stretch>
            <a:fillRect/>
          </a:stretch>
        </p:blipFill>
        <p:spPr>
          <a:xfrm>
            <a:off x="7859876" y="3658197"/>
            <a:ext cx="396237" cy="392907"/>
          </a:xfrm>
          <a:prstGeom prst="rect">
            <a:avLst/>
          </a:prstGeom>
        </p:spPr>
      </p:pic>
      <p:sp>
        <p:nvSpPr>
          <p:cNvPr id="14" name="AutoShape 7"/>
          <p:cNvSpPr>
            <a:spLocks noChangeAspect="1" noChangeArrowheads="1" noTextEdit="1"/>
          </p:cNvSpPr>
          <p:nvPr/>
        </p:nvSpPr>
        <p:spPr bwMode="auto">
          <a:xfrm>
            <a:off x="4975225" y="5337175"/>
            <a:ext cx="3968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934482" y="1983748"/>
            <a:ext cx="465663" cy="423254"/>
            <a:chOff x="4071696" y="1873554"/>
            <a:chExt cx="275276" cy="250206"/>
          </a:xfrm>
          <a:solidFill>
            <a:schemeClr val="bg1"/>
          </a:solidFill>
        </p:grpSpPr>
        <p:sp>
          <p:nvSpPr>
            <p:cNvPr id="58" name="任意多边形 57"/>
            <p:cNvSpPr/>
            <p:nvPr/>
          </p:nvSpPr>
          <p:spPr>
            <a:xfrm rot="19140674">
              <a:off x="4162929" y="1873554"/>
              <a:ext cx="184043" cy="153955"/>
            </a:xfrm>
            <a:custGeom>
              <a:avLst/>
              <a:gdLst>
                <a:gd name="connsiteX0" fmla="*/ 184032 w 184043"/>
                <a:gd name="connsiteY0" fmla="*/ 134578 h 153955"/>
                <a:gd name="connsiteX1" fmla="*/ 184043 w 184043"/>
                <a:gd name="connsiteY1" fmla="*/ 153955 h 153955"/>
                <a:gd name="connsiteX2" fmla="*/ 0 w 184043"/>
                <a:gd name="connsiteY2" fmla="*/ 153955 h 153955"/>
                <a:gd name="connsiteX3" fmla="*/ 0 w 184043"/>
                <a:gd name="connsiteY3" fmla="*/ 134578 h 153955"/>
                <a:gd name="connsiteX4" fmla="*/ 184007 w 184043"/>
                <a:gd name="connsiteY4" fmla="*/ 92088 h 153955"/>
                <a:gd name="connsiteX5" fmla="*/ 184016 w 184043"/>
                <a:gd name="connsiteY5" fmla="*/ 107286 h 153955"/>
                <a:gd name="connsiteX6" fmla="*/ 0 w 184043"/>
                <a:gd name="connsiteY6" fmla="*/ 107286 h 153955"/>
                <a:gd name="connsiteX7" fmla="*/ 0 w 184043"/>
                <a:gd name="connsiteY7" fmla="*/ 92087 h 153955"/>
                <a:gd name="connsiteX8" fmla="*/ 183983 w 184043"/>
                <a:gd name="connsiteY8" fmla="*/ 49597 h 153955"/>
                <a:gd name="connsiteX9" fmla="*/ 183992 w 184043"/>
                <a:gd name="connsiteY9" fmla="*/ 64796 h 153955"/>
                <a:gd name="connsiteX10" fmla="*/ 0 w 184043"/>
                <a:gd name="connsiteY10" fmla="*/ 64796 h 153955"/>
                <a:gd name="connsiteX11" fmla="*/ 0 w 184043"/>
                <a:gd name="connsiteY11" fmla="*/ 49597 h 153955"/>
                <a:gd name="connsiteX12" fmla="*/ 183955 w 184043"/>
                <a:gd name="connsiteY12" fmla="*/ 0 h 153955"/>
                <a:gd name="connsiteX13" fmla="*/ 183967 w 184043"/>
                <a:gd name="connsiteY13" fmla="*/ 22306 h 153955"/>
                <a:gd name="connsiteX14" fmla="*/ 0 w 184043"/>
                <a:gd name="connsiteY14" fmla="*/ 22306 h 153955"/>
                <a:gd name="connsiteX15" fmla="*/ 0 w 184043"/>
                <a:gd name="connsiteY15" fmla="*/ 0 h 1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043" h="153955">
                  <a:moveTo>
                    <a:pt x="184032" y="134578"/>
                  </a:moveTo>
                  <a:lnTo>
                    <a:pt x="184043" y="153955"/>
                  </a:lnTo>
                  <a:lnTo>
                    <a:pt x="0" y="153955"/>
                  </a:lnTo>
                  <a:lnTo>
                    <a:pt x="0" y="134578"/>
                  </a:lnTo>
                  <a:close/>
                  <a:moveTo>
                    <a:pt x="184007" y="92088"/>
                  </a:moveTo>
                  <a:lnTo>
                    <a:pt x="184016" y="107286"/>
                  </a:lnTo>
                  <a:lnTo>
                    <a:pt x="0" y="107286"/>
                  </a:lnTo>
                  <a:lnTo>
                    <a:pt x="0" y="92087"/>
                  </a:lnTo>
                  <a:close/>
                  <a:moveTo>
                    <a:pt x="183983" y="49597"/>
                  </a:moveTo>
                  <a:lnTo>
                    <a:pt x="183992" y="64796"/>
                  </a:lnTo>
                  <a:lnTo>
                    <a:pt x="0" y="64796"/>
                  </a:lnTo>
                  <a:lnTo>
                    <a:pt x="0" y="49597"/>
                  </a:lnTo>
                  <a:close/>
                  <a:moveTo>
                    <a:pt x="183955" y="0"/>
                  </a:moveTo>
                  <a:lnTo>
                    <a:pt x="183967" y="22306"/>
                  </a:lnTo>
                  <a:lnTo>
                    <a:pt x="0" y="22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3740674">
              <a:off x="4067203" y="2004849"/>
              <a:ext cx="153955" cy="83868"/>
            </a:xfrm>
            <a:custGeom>
              <a:avLst/>
              <a:gdLst>
                <a:gd name="connsiteX0" fmla="*/ 257907 w 257907"/>
                <a:gd name="connsiteY0" fmla="*/ 140497 h 140497"/>
                <a:gd name="connsiteX1" fmla="*/ 0 w 257907"/>
                <a:gd name="connsiteY1" fmla="*/ 140497 h 140497"/>
                <a:gd name="connsiteX2" fmla="*/ 86460 w 257907"/>
                <a:gd name="connsiteY2" fmla="*/ 0 h 140497"/>
                <a:gd name="connsiteX3" fmla="*/ 171448 w 257907"/>
                <a:gd name="connsiteY3" fmla="*/ 0 h 1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07" h="140497">
                  <a:moveTo>
                    <a:pt x="257907" y="140497"/>
                  </a:moveTo>
                  <a:lnTo>
                    <a:pt x="0" y="140497"/>
                  </a:lnTo>
                  <a:lnTo>
                    <a:pt x="86460" y="0"/>
                  </a:lnTo>
                  <a:lnTo>
                    <a:pt x="1714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19140674">
              <a:off x="4071696" y="2072464"/>
              <a:ext cx="35532" cy="43732"/>
            </a:xfrm>
            <a:custGeom>
              <a:avLst/>
              <a:gdLst>
                <a:gd name="connsiteX0" fmla="*/ 59524 w 59524"/>
                <a:gd name="connsiteY0" fmla="*/ 0 h 73261"/>
                <a:gd name="connsiteX1" fmla="*/ 59524 w 59524"/>
                <a:gd name="connsiteY1" fmla="*/ 73261 h 73261"/>
                <a:gd name="connsiteX2" fmla="*/ 0 w 59524"/>
                <a:gd name="connsiteY2" fmla="*/ 36631 h 7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24" h="73261">
                  <a:moveTo>
                    <a:pt x="59524" y="0"/>
                  </a:moveTo>
                  <a:lnTo>
                    <a:pt x="59524" y="73261"/>
                  </a:lnTo>
                  <a:lnTo>
                    <a:pt x="0" y="366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64882" y="1983748"/>
            <a:ext cx="465663" cy="423254"/>
            <a:chOff x="4071696" y="1873554"/>
            <a:chExt cx="275276" cy="250206"/>
          </a:xfrm>
          <a:solidFill>
            <a:schemeClr val="bg1"/>
          </a:solidFill>
        </p:grpSpPr>
        <p:sp>
          <p:nvSpPr>
            <p:cNvPr id="62" name="任意多边形 61"/>
            <p:cNvSpPr/>
            <p:nvPr/>
          </p:nvSpPr>
          <p:spPr>
            <a:xfrm rot="19140674">
              <a:off x="4162929" y="1873554"/>
              <a:ext cx="184043" cy="153955"/>
            </a:xfrm>
            <a:custGeom>
              <a:avLst/>
              <a:gdLst>
                <a:gd name="connsiteX0" fmla="*/ 184032 w 184043"/>
                <a:gd name="connsiteY0" fmla="*/ 134578 h 153955"/>
                <a:gd name="connsiteX1" fmla="*/ 184043 w 184043"/>
                <a:gd name="connsiteY1" fmla="*/ 153955 h 153955"/>
                <a:gd name="connsiteX2" fmla="*/ 0 w 184043"/>
                <a:gd name="connsiteY2" fmla="*/ 153955 h 153955"/>
                <a:gd name="connsiteX3" fmla="*/ 0 w 184043"/>
                <a:gd name="connsiteY3" fmla="*/ 134578 h 153955"/>
                <a:gd name="connsiteX4" fmla="*/ 184007 w 184043"/>
                <a:gd name="connsiteY4" fmla="*/ 92088 h 153955"/>
                <a:gd name="connsiteX5" fmla="*/ 184016 w 184043"/>
                <a:gd name="connsiteY5" fmla="*/ 107286 h 153955"/>
                <a:gd name="connsiteX6" fmla="*/ 0 w 184043"/>
                <a:gd name="connsiteY6" fmla="*/ 107286 h 153955"/>
                <a:gd name="connsiteX7" fmla="*/ 0 w 184043"/>
                <a:gd name="connsiteY7" fmla="*/ 92087 h 153955"/>
                <a:gd name="connsiteX8" fmla="*/ 183983 w 184043"/>
                <a:gd name="connsiteY8" fmla="*/ 49597 h 153955"/>
                <a:gd name="connsiteX9" fmla="*/ 183992 w 184043"/>
                <a:gd name="connsiteY9" fmla="*/ 64796 h 153955"/>
                <a:gd name="connsiteX10" fmla="*/ 0 w 184043"/>
                <a:gd name="connsiteY10" fmla="*/ 64796 h 153955"/>
                <a:gd name="connsiteX11" fmla="*/ 0 w 184043"/>
                <a:gd name="connsiteY11" fmla="*/ 49597 h 153955"/>
                <a:gd name="connsiteX12" fmla="*/ 183955 w 184043"/>
                <a:gd name="connsiteY12" fmla="*/ 0 h 153955"/>
                <a:gd name="connsiteX13" fmla="*/ 183967 w 184043"/>
                <a:gd name="connsiteY13" fmla="*/ 22306 h 153955"/>
                <a:gd name="connsiteX14" fmla="*/ 0 w 184043"/>
                <a:gd name="connsiteY14" fmla="*/ 22306 h 153955"/>
                <a:gd name="connsiteX15" fmla="*/ 0 w 184043"/>
                <a:gd name="connsiteY15" fmla="*/ 0 h 1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043" h="153955">
                  <a:moveTo>
                    <a:pt x="184032" y="134578"/>
                  </a:moveTo>
                  <a:lnTo>
                    <a:pt x="184043" y="153955"/>
                  </a:lnTo>
                  <a:lnTo>
                    <a:pt x="0" y="153955"/>
                  </a:lnTo>
                  <a:lnTo>
                    <a:pt x="0" y="134578"/>
                  </a:lnTo>
                  <a:close/>
                  <a:moveTo>
                    <a:pt x="184007" y="92088"/>
                  </a:moveTo>
                  <a:lnTo>
                    <a:pt x="184016" y="107286"/>
                  </a:lnTo>
                  <a:lnTo>
                    <a:pt x="0" y="107286"/>
                  </a:lnTo>
                  <a:lnTo>
                    <a:pt x="0" y="92087"/>
                  </a:lnTo>
                  <a:close/>
                  <a:moveTo>
                    <a:pt x="183983" y="49597"/>
                  </a:moveTo>
                  <a:lnTo>
                    <a:pt x="183992" y="64796"/>
                  </a:lnTo>
                  <a:lnTo>
                    <a:pt x="0" y="64796"/>
                  </a:lnTo>
                  <a:lnTo>
                    <a:pt x="0" y="49597"/>
                  </a:lnTo>
                  <a:close/>
                  <a:moveTo>
                    <a:pt x="183955" y="0"/>
                  </a:moveTo>
                  <a:lnTo>
                    <a:pt x="183967" y="22306"/>
                  </a:lnTo>
                  <a:lnTo>
                    <a:pt x="0" y="22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13740674">
              <a:off x="4067203" y="2004849"/>
              <a:ext cx="153955" cy="83868"/>
            </a:xfrm>
            <a:custGeom>
              <a:avLst/>
              <a:gdLst>
                <a:gd name="connsiteX0" fmla="*/ 257907 w 257907"/>
                <a:gd name="connsiteY0" fmla="*/ 140497 h 140497"/>
                <a:gd name="connsiteX1" fmla="*/ 0 w 257907"/>
                <a:gd name="connsiteY1" fmla="*/ 140497 h 140497"/>
                <a:gd name="connsiteX2" fmla="*/ 86460 w 257907"/>
                <a:gd name="connsiteY2" fmla="*/ 0 h 140497"/>
                <a:gd name="connsiteX3" fmla="*/ 171448 w 257907"/>
                <a:gd name="connsiteY3" fmla="*/ 0 h 1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07" h="140497">
                  <a:moveTo>
                    <a:pt x="257907" y="140497"/>
                  </a:moveTo>
                  <a:lnTo>
                    <a:pt x="0" y="140497"/>
                  </a:lnTo>
                  <a:lnTo>
                    <a:pt x="86460" y="0"/>
                  </a:lnTo>
                  <a:lnTo>
                    <a:pt x="1714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9140674">
              <a:off x="4071696" y="2072464"/>
              <a:ext cx="35532" cy="43732"/>
            </a:xfrm>
            <a:custGeom>
              <a:avLst/>
              <a:gdLst>
                <a:gd name="connsiteX0" fmla="*/ 59524 w 59524"/>
                <a:gd name="connsiteY0" fmla="*/ 0 h 73261"/>
                <a:gd name="connsiteX1" fmla="*/ 59524 w 59524"/>
                <a:gd name="connsiteY1" fmla="*/ 73261 h 73261"/>
                <a:gd name="connsiteX2" fmla="*/ 0 w 59524"/>
                <a:gd name="connsiteY2" fmla="*/ 36631 h 7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24" h="73261">
                  <a:moveTo>
                    <a:pt x="59524" y="0"/>
                  </a:moveTo>
                  <a:lnTo>
                    <a:pt x="59524" y="73261"/>
                  </a:lnTo>
                  <a:lnTo>
                    <a:pt x="0" y="366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830082" y="3655523"/>
            <a:ext cx="465663" cy="423254"/>
            <a:chOff x="4071696" y="1873554"/>
            <a:chExt cx="275276" cy="250206"/>
          </a:xfrm>
          <a:solidFill>
            <a:schemeClr val="bg1"/>
          </a:solidFill>
        </p:grpSpPr>
        <p:sp>
          <p:nvSpPr>
            <p:cNvPr id="66" name="任意多边形 65"/>
            <p:cNvSpPr/>
            <p:nvPr/>
          </p:nvSpPr>
          <p:spPr>
            <a:xfrm rot="19140674">
              <a:off x="4162929" y="1873554"/>
              <a:ext cx="184043" cy="153955"/>
            </a:xfrm>
            <a:custGeom>
              <a:avLst/>
              <a:gdLst>
                <a:gd name="connsiteX0" fmla="*/ 184032 w 184043"/>
                <a:gd name="connsiteY0" fmla="*/ 134578 h 153955"/>
                <a:gd name="connsiteX1" fmla="*/ 184043 w 184043"/>
                <a:gd name="connsiteY1" fmla="*/ 153955 h 153955"/>
                <a:gd name="connsiteX2" fmla="*/ 0 w 184043"/>
                <a:gd name="connsiteY2" fmla="*/ 153955 h 153955"/>
                <a:gd name="connsiteX3" fmla="*/ 0 w 184043"/>
                <a:gd name="connsiteY3" fmla="*/ 134578 h 153955"/>
                <a:gd name="connsiteX4" fmla="*/ 184007 w 184043"/>
                <a:gd name="connsiteY4" fmla="*/ 92088 h 153955"/>
                <a:gd name="connsiteX5" fmla="*/ 184016 w 184043"/>
                <a:gd name="connsiteY5" fmla="*/ 107286 h 153955"/>
                <a:gd name="connsiteX6" fmla="*/ 0 w 184043"/>
                <a:gd name="connsiteY6" fmla="*/ 107286 h 153955"/>
                <a:gd name="connsiteX7" fmla="*/ 0 w 184043"/>
                <a:gd name="connsiteY7" fmla="*/ 92087 h 153955"/>
                <a:gd name="connsiteX8" fmla="*/ 183983 w 184043"/>
                <a:gd name="connsiteY8" fmla="*/ 49597 h 153955"/>
                <a:gd name="connsiteX9" fmla="*/ 183992 w 184043"/>
                <a:gd name="connsiteY9" fmla="*/ 64796 h 153955"/>
                <a:gd name="connsiteX10" fmla="*/ 0 w 184043"/>
                <a:gd name="connsiteY10" fmla="*/ 64796 h 153955"/>
                <a:gd name="connsiteX11" fmla="*/ 0 w 184043"/>
                <a:gd name="connsiteY11" fmla="*/ 49597 h 153955"/>
                <a:gd name="connsiteX12" fmla="*/ 183955 w 184043"/>
                <a:gd name="connsiteY12" fmla="*/ 0 h 153955"/>
                <a:gd name="connsiteX13" fmla="*/ 183967 w 184043"/>
                <a:gd name="connsiteY13" fmla="*/ 22306 h 153955"/>
                <a:gd name="connsiteX14" fmla="*/ 0 w 184043"/>
                <a:gd name="connsiteY14" fmla="*/ 22306 h 153955"/>
                <a:gd name="connsiteX15" fmla="*/ 0 w 184043"/>
                <a:gd name="connsiteY15" fmla="*/ 0 h 1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043" h="153955">
                  <a:moveTo>
                    <a:pt x="184032" y="134578"/>
                  </a:moveTo>
                  <a:lnTo>
                    <a:pt x="184043" y="153955"/>
                  </a:lnTo>
                  <a:lnTo>
                    <a:pt x="0" y="153955"/>
                  </a:lnTo>
                  <a:lnTo>
                    <a:pt x="0" y="134578"/>
                  </a:lnTo>
                  <a:close/>
                  <a:moveTo>
                    <a:pt x="184007" y="92088"/>
                  </a:moveTo>
                  <a:lnTo>
                    <a:pt x="184016" y="107286"/>
                  </a:lnTo>
                  <a:lnTo>
                    <a:pt x="0" y="107286"/>
                  </a:lnTo>
                  <a:lnTo>
                    <a:pt x="0" y="92087"/>
                  </a:lnTo>
                  <a:close/>
                  <a:moveTo>
                    <a:pt x="183983" y="49597"/>
                  </a:moveTo>
                  <a:lnTo>
                    <a:pt x="183992" y="64796"/>
                  </a:lnTo>
                  <a:lnTo>
                    <a:pt x="0" y="64796"/>
                  </a:lnTo>
                  <a:lnTo>
                    <a:pt x="0" y="49597"/>
                  </a:lnTo>
                  <a:close/>
                  <a:moveTo>
                    <a:pt x="183955" y="0"/>
                  </a:moveTo>
                  <a:lnTo>
                    <a:pt x="183967" y="22306"/>
                  </a:lnTo>
                  <a:lnTo>
                    <a:pt x="0" y="22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13740674">
              <a:off x="4067203" y="2004849"/>
              <a:ext cx="153955" cy="83868"/>
            </a:xfrm>
            <a:custGeom>
              <a:avLst/>
              <a:gdLst>
                <a:gd name="connsiteX0" fmla="*/ 257907 w 257907"/>
                <a:gd name="connsiteY0" fmla="*/ 140497 h 140497"/>
                <a:gd name="connsiteX1" fmla="*/ 0 w 257907"/>
                <a:gd name="connsiteY1" fmla="*/ 140497 h 140497"/>
                <a:gd name="connsiteX2" fmla="*/ 86460 w 257907"/>
                <a:gd name="connsiteY2" fmla="*/ 0 h 140497"/>
                <a:gd name="connsiteX3" fmla="*/ 171448 w 257907"/>
                <a:gd name="connsiteY3" fmla="*/ 0 h 1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07" h="140497">
                  <a:moveTo>
                    <a:pt x="257907" y="140497"/>
                  </a:moveTo>
                  <a:lnTo>
                    <a:pt x="0" y="140497"/>
                  </a:lnTo>
                  <a:lnTo>
                    <a:pt x="86460" y="0"/>
                  </a:lnTo>
                  <a:lnTo>
                    <a:pt x="1714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19140674">
              <a:off x="4071696" y="2072464"/>
              <a:ext cx="35532" cy="43732"/>
            </a:xfrm>
            <a:custGeom>
              <a:avLst/>
              <a:gdLst>
                <a:gd name="connsiteX0" fmla="*/ 59524 w 59524"/>
                <a:gd name="connsiteY0" fmla="*/ 0 h 73261"/>
                <a:gd name="connsiteX1" fmla="*/ 59524 w 59524"/>
                <a:gd name="connsiteY1" fmla="*/ 73261 h 73261"/>
                <a:gd name="connsiteX2" fmla="*/ 0 w 59524"/>
                <a:gd name="connsiteY2" fmla="*/ 36631 h 7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24" h="73261">
                  <a:moveTo>
                    <a:pt x="59524" y="0"/>
                  </a:moveTo>
                  <a:lnTo>
                    <a:pt x="59524" y="73261"/>
                  </a:lnTo>
                  <a:lnTo>
                    <a:pt x="0" y="366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969282" y="3655523"/>
            <a:ext cx="465663" cy="423254"/>
            <a:chOff x="4071696" y="1873554"/>
            <a:chExt cx="275276" cy="250206"/>
          </a:xfrm>
          <a:solidFill>
            <a:schemeClr val="bg1"/>
          </a:solidFill>
        </p:grpSpPr>
        <p:sp>
          <p:nvSpPr>
            <p:cNvPr id="70" name="任意多边形 69"/>
            <p:cNvSpPr/>
            <p:nvPr/>
          </p:nvSpPr>
          <p:spPr>
            <a:xfrm rot="19140674">
              <a:off x="4162929" y="1873554"/>
              <a:ext cx="184043" cy="153955"/>
            </a:xfrm>
            <a:custGeom>
              <a:avLst/>
              <a:gdLst>
                <a:gd name="connsiteX0" fmla="*/ 184032 w 184043"/>
                <a:gd name="connsiteY0" fmla="*/ 134578 h 153955"/>
                <a:gd name="connsiteX1" fmla="*/ 184043 w 184043"/>
                <a:gd name="connsiteY1" fmla="*/ 153955 h 153955"/>
                <a:gd name="connsiteX2" fmla="*/ 0 w 184043"/>
                <a:gd name="connsiteY2" fmla="*/ 153955 h 153955"/>
                <a:gd name="connsiteX3" fmla="*/ 0 w 184043"/>
                <a:gd name="connsiteY3" fmla="*/ 134578 h 153955"/>
                <a:gd name="connsiteX4" fmla="*/ 184007 w 184043"/>
                <a:gd name="connsiteY4" fmla="*/ 92088 h 153955"/>
                <a:gd name="connsiteX5" fmla="*/ 184016 w 184043"/>
                <a:gd name="connsiteY5" fmla="*/ 107286 h 153955"/>
                <a:gd name="connsiteX6" fmla="*/ 0 w 184043"/>
                <a:gd name="connsiteY6" fmla="*/ 107286 h 153955"/>
                <a:gd name="connsiteX7" fmla="*/ 0 w 184043"/>
                <a:gd name="connsiteY7" fmla="*/ 92087 h 153955"/>
                <a:gd name="connsiteX8" fmla="*/ 183983 w 184043"/>
                <a:gd name="connsiteY8" fmla="*/ 49597 h 153955"/>
                <a:gd name="connsiteX9" fmla="*/ 183992 w 184043"/>
                <a:gd name="connsiteY9" fmla="*/ 64796 h 153955"/>
                <a:gd name="connsiteX10" fmla="*/ 0 w 184043"/>
                <a:gd name="connsiteY10" fmla="*/ 64796 h 153955"/>
                <a:gd name="connsiteX11" fmla="*/ 0 w 184043"/>
                <a:gd name="connsiteY11" fmla="*/ 49597 h 153955"/>
                <a:gd name="connsiteX12" fmla="*/ 183955 w 184043"/>
                <a:gd name="connsiteY12" fmla="*/ 0 h 153955"/>
                <a:gd name="connsiteX13" fmla="*/ 183967 w 184043"/>
                <a:gd name="connsiteY13" fmla="*/ 22306 h 153955"/>
                <a:gd name="connsiteX14" fmla="*/ 0 w 184043"/>
                <a:gd name="connsiteY14" fmla="*/ 22306 h 153955"/>
                <a:gd name="connsiteX15" fmla="*/ 0 w 184043"/>
                <a:gd name="connsiteY15" fmla="*/ 0 h 1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043" h="153955">
                  <a:moveTo>
                    <a:pt x="184032" y="134578"/>
                  </a:moveTo>
                  <a:lnTo>
                    <a:pt x="184043" y="153955"/>
                  </a:lnTo>
                  <a:lnTo>
                    <a:pt x="0" y="153955"/>
                  </a:lnTo>
                  <a:lnTo>
                    <a:pt x="0" y="134578"/>
                  </a:lnTo>
                  <a:close/>
                  <a:moveTo>
                    <a:pt x="184007" y="92088"/>
                  </a:moveTo>
                  <a:lnTo>
                    <a:pt x="184016" y="107286"/>
                  </a:lnTo>
                  <a:lnTo>
                    <a:pt x="0" y="107286"/>
                  </a:lnTo>
                  <a:lnTo>
                    <a:pt x="0" y="92087"/>
                  </a:lnTo>
                  <a:close/>
                  <a:moveTo>
                    <a:pt x="183983" y="49597"/>
                  </a:moveTo>
                  <a:lnTo>
                    <a:pt x="183992" y="64796"/>
                  </a:lnTo>
                  <a:lnTo>
                    <a:pt x="0" y="64796"/>
                  </a:lnTo>
                  <a:lnTo>
                    <a:pt x="0" y="49597"/>
                  </a:lnTo>
                  <a:close/>
                  <a:moveTo>
                    <a:pt x="183955" y="0"/>
                  </a:moveTo>
                  <a:lnTo>
                    <a:pt x="183967" y="22306"/>
                  </a:lnTo>
                  <a:lnTo>
                    <a:pt x="0" y="22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rot="13740674">
              <a:off x="4067203" y="2004849"/>
              <a:ext cx="153955" cy="83868"/>
            </a:xfrm>
            <a:custGeom>
              <a:avLst/>
              <a:gdLst>
                <a:gd name="connsiteX0" fmla="*/ 257907 w 257907"/>
                <a:gd name="connsiteY0" fmla="*/ 140497 h 140497"/>
                <a:gd name="connsiteX1" fmla="*/ 0 w 257907"/>
                <a:gd name="connsiteY1" fmla="*/ 140497 h 140497"/>
                <a:gd name="connsiteX2" fmla="*/ 86460 w 257907"/>
                <a:gd name="connsiteY2" fmla="*/ 0 h 140497"/>
                <a:gd name="connsiteX3" fmla="*/ 171448 w 257907"/>
                <a:gd name="connsiteY3" fmla="*/ 0 h 1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07" h="140497">
                  <a:moveTo>
                    <a:pt x="257907" y="140497"/>
                  </a:moveTo>
                  <a:lnTo>
                    <a:pt x="0" y="140497"/>
                  </a:lnTo>
                  <a:lnTo>
                    <a:pt x="86460" y="0"/>
                  </a:lnTo>
                  <a:lnTo>
                    <a:pt x="1714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rot="19140674">
              <a:off x="4071696" y="2072464"/>
              <a:ext cx="35532" cy="43732"/>
            </a:xfrm>
            <a:custGeom>
              <a:avLst/>
              <a:gdLst>
                <a:gd name="connsiteX0" fmla="*/ 59524 w 59524"/>
                <a:gd name="connsiteY0" fmla="*/ 0 h 73261"/>
                <a:gd name="connsiteX1" fmla="*/ 59524 w 59524"/>
                <a:gd name="connsiteY1" fmla="*/ 73261 h 73261"/>
                <a:gd name="connsiteX2" fmla="*/ 0 w 59524"/>
                <a:gd name="connsiteY2" fmla="*/ 36631 h 7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24" h="73261">
                  <a:moveTo>
                    <a:pt x="59524" y="0"/>
                  </a:moveTo>
                  <a:lnTo>
                    <a:pt x="59524" y="73261"/>
                  </a:lnTo>
                  <a:lnTo>
                    <a:pt x="0" y="366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934482" y="5327298"/>
            <a:ext cx="465663" cy="423254"/>
            <a:chOff x="4071696" y="1873554"/>
            <a:chExt cx="275276" cy="250206"/>
          </a:xfrm>
          <a:solidFill>
            <a:schemeClr val="bg1"/>
          </a:solidFill>
        </p:grpSpPr>
        <p:sp>
          <p:nvSpPr>
            <p:cNvPr id="74" name="任意多边形 73"/>
            <p:cNvSpPr/>
            <p:nvPr/>
          </p:nvSpPr>
          <p:spPr>
            <a:xfrm rot="19140674">
              <a:off x="4162929" y="1873554"/>
              <a:ext cx="184043" cy="153955"/>
            </a:xfrm>
            <a:custGeom>
              <a:avLst/>
              <a:gdLst>
                <a:gd name="connsiteX0" fmla="*/ 184032 w 184043"/>
                <a:gd name="connsiteY0" fmla="*/ 134578 h 153955"/>
                <a:gd name="connsiteX1" fmla="*/ 184043 w 184043"/>
                <a:gd name="connsiteY1" fmla="*/ 153955 h 153955"/>
                <a:gd name="connsiteX2" fmla="*/ 0 w 184043"/>
                <a:gd name="connsiteY2" fmla="*/ 153955 h 153955"/>
                <a:gd name="connsiteX3" fmla="*/ 0 w 184043"/>
                <a:gd name="connsiteY3" fmla="*/ 134578 h 153955"/>
                <a:gd name="connsiteX4" fmla="*/ 184007 w 184043"/>
                <a:gd name="connsiteY4" fmla="*/ 92088 h 153955"/>
                <a:gd name="connsiteX5" fmla="*/ 184016 w 184043"/>
                <a:gd name="connsiteY5" fmla="*/ 107286 h 153955"/>
                <a:gd name="connsiteX6" fmla="*/ 0 w 184043"/>
                <a:gd name="connsiteY6" fmla="*/ 107286 h 153955"/>
                <a:gd name="connsiteX7" fmla="*/ 0 w 184043"/>
                <a:gd name="connsiteY7" fmla="*/ 92087 h 153955"/>
                <a:gd name="connsiteX8" fmla="*/ 183983 w 184043"/>
                <a:gd name="connsiteY8" fmla="*/ 49597 h 153955"/>
                <a:gd name="connsiteX9" fmla="*/ 183992 w 184043"/>
                <a:gd name="connsiteY9" fmla="*/ 64796 h 153955"/>
                <a:gd name="connsiteX10" fmla="*/ 0 w 184043"/>
                <a:gd name="connsiteY10" fmla="*/ 64796 h 153955"/>
                <a:gd name="connsiteX11" fmla="*/ 0 w 184043"/>
                <a:gd name="connsiteY11" fmla="*/ 49597 h 153955"/>
                <a:gd name="connsiteX12" fmla="*/ 183955 w 184043"/>
                <a:gd name="connsiteY12" fmla="*/ 0 h 153955"/>
                <a:gd name="connsiteX13" fmla="*/ 183967 w 184043"/>
                <a:gd name="connsiteY13" fmla="*/ 22306 h 153955"/>
                <a:gd name="connsiteX14" fmla="*/ 0 w 184043"/>
                <a:gd name="connsiteY14" fmla="*/ 22306 h 153955"/>
                <a:gd name="connsiteX15" fmla="*/ 0 w 184043"/>
                <a:gd name="connsiteY15" fmla="*/ 0 h 1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043" h="153955">
                  <a:moveTo>
                    <a:pt x="184032" y="134578"/>
                  </a:moveTo>
                  <a:lnTo>
                    <a:pt x="184043" y="153955"/>
                  </a:lnTo>
                  <a:lnTo>
                    <a:pt x="0" y="153955"/>
                  </a:lnTo>
                  <a:lnTo>
                    <a:pt x="0" y="134578"/>
                  </a:lnTo>
                  <a:close/>
                  <a:moveTo>
                    <a:pt x="184007" y="92088"/>
                  </a:moveTo>
                  <a:lnTo>
                    <a:pt x="184016" y="107286"/>
                  </a:lnTo>
                  <a:lnTo>
                    <a:pt x="0" y="107286"/>
                  </a:lnTo>
                  <a:lnTo>
                    <a:pt x="0" y="92087"/>
                  </a:lnTo>
                  <a:close/>
                  <a:moveTo>
                    <a:pt x="183983" y="49597"/>
                  </a:moveTo>
                  <a:lnTo>
                    <a:pt x="183992" y="64796"/>
                  </a:lnTo>
                  <a:lnTo>
                    <a:pt x="0" y="64796"/>
                  </a:lnTo>
                  <a:lnTo>
                    <a:pt x="0" y="49597"/>
                  </a:lnTo>
                  <a:close/>
                  <a:moveTo>
                    <a:pt x="183955" y="0"/>
                  </a:moveTo>
                  <a:lnTo>
                    <a:pt x="183967" y="22306"/>
                  </a:lnTo>
                  <a:lnTo>
                    <a:pt x="0" y="22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rot="13740674">
              <a:off x="4067203" y="2004849"/>
              <a:ext cx="153955" cy="83868"/>
            </a:xfrm>
            <a:custGeom>
              <a:avLst/>
              <a:gdLst>
                <a:gd name="connsiteX0" fmla="*/ 257907 w 257907"/>
                <a:gd name="connsiteY0" fmla="*/ 140497 h 140497"/>
                <a:gd name="connsiteX1" fmla="*/ 0 w 257907"/>
                <a:gd name="connsiteY1" fmla="*/ 140497 h 140497"/>
                <a:gd name="connsiteX2" fmla="*/ 86460 w 257907"/>
                <a:gd name="connsiteY2" fmla="*/ 0 h 140497"/>
                <a:gd name="connsiteX3" fmla="*/ 171448 w 257907"/>
                <a:gd name="connsiteY3" fmla="*/ 0 h 1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07" h="140497">
                  <a:moveTo>
                    <a:pt x="257907" y="140497"/>
                  </a:moveTo>
                  <a:lnTo>
                    <a:pt x="0" y="140497"/>
                  </a:lnTo>
                  <a:lnTo>
                    <a:pt x="86460" y="0"/>
                  </a:lnTo>
                  <a:lnTo>
                    <a:pt x="1714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 rot="19140674">
              <a:off x="4071696" y="2072464"/>
              <a:ext cx="35532" cy="43732"/>
            </a:xfrm>
            <a:custGeom>
              <a:avLst/>
              <a:gdLst>
                <a:gd name="connsiteX0" fmla="*/ 59524 w 59524"/>
                <a:gd name="connsiteY0" fmla="*/ 0 h 73261"/>
                <a:gd name="connsiteX1" fmla="*/ 59524 w 59524"/>
                <a:gd name="connsiteY1" fmla="*/ 73261 h 73261"/>
                <a:gd name="connsiteX2" fmla="*/ 0 w 59524"/>
                <a:gd name="connsiteY2" fmla="*/ 36631 h 7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24" h="73261">
                  <a:moveTo>
                    <a:pt x="59524" y="0"/>
                  </a:moveTo>
                  <a:lnTo>
                    <a:pt x="59524" y="73261"/>
                  </a:lnTo>
                  <a:lnTo>
                    <a:pt x="0" y="366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864882" y="5327299"/>
            <a:ext cx="465663" cy="423254"/>
            <a:chOff x="4071696" y="1873554"/>
            <a:chExt cx="275276" cy="250206"/>
          </a:xfrm>
          <a:solidFill>
            <a:schemeClr val="bg1"/>
          </a:solidFill>
        </p:grpSpPr>
        <p:sp>
          <p:nvSpPr>
            <p:cNvPr id="78" name="任意多边形 77"/>
            <p:cNvSpPr/>
            <p:nvPr/>
          </p:nvSpPr>
          <p:spPr>
            <a:xfrm rot="19140674">
              <a:off x="4162929" y="1873554"/>
              <a:ext cx="184043" cy="153955"/>
            </a:xfrm>
            <a:custGeom>
              <a:avLst/>
              <a:gdLst>
                <a:gd name="connsiteX0" fmla="*/ 184032 w 184043"/>
                <a:gd name="connsiteY0" fmla="*/ 134578 h 153955"/>
                <a:gd name="connsiteX1" fmla="*/ 184043 w 184043"/>
                <a:gd name="connsiteY1" fmla="*/ 153955 h 153955"/>
                <a:gd name="connsiteX2" fmla="*/ 0 w 184043"/>
                <a:gd name="connsiteY2" fmla="*/ 153955 h 153955"/>
                <a:gd name="connsiteX3" fmla="*/ 0 w 184043"/>
                <a:gd name="connsiteY3" fmla="*/ 134578 h 153955"/>
                <a:gd name="connsiteX4" fmla="*/ 184007 w 184043"/>
                <a:gd name="connsiteY4" fmla="*/ 92088 h 153955"/>
                <a:gd name="connsiteX5" fmla="*/ 184016 w 184043"/>
                <a:gd name="connsiteY5" fmla="*/ 107286 h 153955"/>
                <a:gd name="connsiteX6" fmla="*/ 0 w 184043"/>
                <a:gd name="connsiteY6" fmla="*/ 107286 h 153955"/>
                <a:gd name="connsiteX7" fmla="*/ 0 w 184043"/>
                <a:gd name="connsiteY7" fmla="*/ 92087 h 153955"/>
                <a:gd name="connsiteX8" fmla="*/ 183983 w 184043"/>
                <a:gd name="connsiteY8" fmla="*/ 49597 h 153955"/>
                <a:gd name="connsiteX9" fmla="*/ 183992 w 184043"/>
                <a:gd name="connsiteY9" fmla="*/ 64796 h 153955"/>
                <a:gd name="connsiteX10" fmla="*/ 0 w 184043"/>
                <a:gd name="connsiteY10" fmla="*/ 64796 h 153955"/>
                <a:gd name="connsiteX11" fmla="*/ 0 w 184043"/>
                <a:gd name="connsiteY11" fmla="*/ 49597 h 153955"/>
                <a:gd name="connsiteX12" fmla="*/ 183955 w 184043"/>
                <a:gd name="connsiteY12" fmla="*/ 0 h 153955"/>
                <a:gd name="connsiteX13" fmla="*/ 183967 w 184043"/>
                <a:gd name="connsiteY13" fmla="*/ 22306 h 153955"/>
                <a:gd name="connsiteX14" fmla="*/ 0 w 184043"/>
                <a:gd name="connsiteY14" fmla="*/ 22306 h 153955"/>
                <a:gd name="connsiteX15" fmla="*/ 0 w 184043"/>
                <a:gd name="connsiteY15" fmla="*/ 0 h 1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043" h="153955">
                  <a:moveTo>
                    <a:pt x="184032" y="134578"/>
                  </a:moveTo>
                  <a:lnTo>
                    <a:pt x="184043" y="153955"/>
                  </a:lnTo>
                  <a:lnTo>
                    <a:pt x="0" y="153955"/>
                  </a:lnTo>
                  <a:lnTo>
                    <a:pt x="0" y="134578"/>
                  </a:lnTo>
                  <a:close/>
                  <a:moveTo>
                    <a:pt x="184007" y="92088"/>
                  </a:moveTo>
                  <a:lnTo>
                    <a:pt x="184016" y="107286"/>
                  </a:lnTo>
                  <a:lnTo>
                    <a:pt x="0" y="107286"/>
                  </a:lnTo>
                  <a:lnTo>
                    <a:pt x="0" y="92087"/>
                  </a:lnTo>
                  <a:close/>
                  <a:moveTo>
                    <a:pt x="183983" y="49597"/>
                  </a:moveTo>
                  <a:lnTo>
                    <a:pt x="183992" y="64796"/>
                  </a:lnTo>
                  <a:lnTo>
                    <a:pt x="0" y="64796"/>
                  </a:lnTo>
                  <a:lnTo>
                    <a:pt x="0" y="49597"/>
                  </a:lnTo>
                  <a:close/>
                  <a:moveTo>
                    <a:pt x="183955" y="0"/>
                  </a:moveTo>
                  <a:lnTo>
                    <a:pt x="183967" y="22306"/>
                  </a:lnTo>
                  <a:lnTo>
                    <a:pt x="0" y="22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 rot="13740674">
              <a:off x="4067203" y="2004849"/>
              <a:ext cx="153955" cy="83868"/>
            </a:xfrm>
            <a:custGeom>
              <a:avLst/>
              <a:gdLst>
                <a:gd name="connsiteX0" fmla="*/ 257907 w 257907"/>
                <a:gd name="connsiteY0" fmla="*/ 140497 h 140497"/>
                <a:gd name="connsiteX1" fmla="*/ 0 w 257907"/>
                <a:gd name="connsiteY1" fmla="*/ 140497 h 140497"/>
                <a:gd name="connsiteX2" fmla="*/ 86460 w 257907"/>
                <a:gd name="connsiteY2" fmla="*/ 0 h 140497"/>
                <a:gd name="connsiteX3" fmla="*/ 171448 w 257907"/>
                <a:gd name="connsiteY3" fmla="*/ 0 h 1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907" h="140497">
                  <a:moveTo>
                    <a:pt x="257907" y="140497"/>
                  </a:moveTo>
                  <a:lnTo>
                    <a:pt x="0" y="140497"/>
                  </a:lnTo>
                  <a:lnTo>
                    <a:pt x="86460" y="0"/>
                  </a:lnTo>
                  <a:lnTo>
                    <a:pt x="17144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rot="19140674">
              <a:off x="4071696" y="2072464"/>
              <a:ext cx="35532" cy="43732"/>
            </a:xfrm>
            <a:custGeom>
              <a:avLst/>
              <a:gdLst>
                <a:gd name="connsiteX0" fmla="*/ 59524 w 59524"/>
                <a:gd name="connsiteY0" fmla="*/ 0 h 73261"/>
                <a:gd name="connsiteX1" fmla="*/ 59524 w 59524"/>
                <a:gd name="connsiteY1" fmla="*/ 73261 h 73261"/>
                <a:gd name="connsiteX2" fmla="*/ 0 w 59524"/>
                <a:gd name="connsiteY2" fmla="*/ 36631 h 7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24" h="73261">
                  <a:moveTo>
                    <a:pt x="59524" y="0"/>
                  </a:moveTo>
                  <a:lnTo>
                    <a:pt x="59524" y="73261"/>
                  </a:lnTo>
                  <a:lnTo>
                    <a:pt x="0" y="366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96900" y="596900"/>
            <a:ext cx="203200" cy="698500"/>
            <a:chOff x="3187700" y="1155700"/>
            <a:chExt cx="203200" cy="698500"/>
          </a:xfrm>
        </p:grpSpPr>
        <p:sp>
          <p:nvSpPr>
            <p:cNvPr id="86" name="椭圆 85"/>
            <p:cNvSpPr/>
            <p:nvPr/>
          </p:nvSpPr>
          <p:spPr>
            <a:xfrm>
              <a:off x="3187700" y="1155700"/>
              <a:ext cx="203200" cy="203200"/>
            </a:xfrm>
            <a:prstGeom prst="ellipse">
              <a:avLst/>
            </a:prstGeom>
            <a:solidFill>
              <a:srgbClr val="51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187700" y="1403350"/>
              <a:ext cx="203200" cy="203200"/>
            </a:xfrm>
            <a:prstGeom prst="ellipse">
              <a:avLst/>
            </a:prstGeom>
            <a:solidFill>
              <a:srgbClr val="9AE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187700" y="1651000"/>
              <a:ext cx="203200" cy="203200"/>
            </a:xfrm>
            <a:prstGeom prst="ellipse">
              <a:avLst/>
            </a:prstGeom>
            <a:solidFill>
              <a:srgbClr val="DBF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982663" y="538658"/>
            <a:ext cx="221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2800" b="1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82663" y="976868"/>
            <a:ext cx="31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主要技术及控件</a:t>
            </a:r>
            <a:endParaRPr lang="zh-CN" altLang="en-US" spc="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07425" y="3458390"/>
            <a:ext cx="3395663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实现数据传输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48600" y="5121138"/>
            <a:ext cx="339566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将业务逻辑、数据、界面显示分离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411" name="图片 3" descr="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6853238" y="2286000"/>
            <a:ext cx="3786187" cy="334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Title 1"/>
          <p:cNvSpPr txBox="1"/>
          <p:nvPr/>
        </p:nvSpPr>
        <p:spPr>
          <a:xfrm>
            <a:off x="3948113" y="3077210"/>
            <a:ext cx="3498850" cy="7067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defTabSz="1828800"/>
            <a:r>
              <a:rPr lang="zh-CN" altLang="en-US" sz="4000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未来展望</a:t>
            </a:r>
            <a:endParaRPr lang="zh-CN" altLang="en-US" sz="4000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89300" y="3035300"/>
            <a:ext cx="787400" cy="787400"/>
          </a:xfrm>
          <a:prstGeom prst="ellipse">
            <a:avLst/>
          </a:prstGeom>
          <a:solidFill>
            <a:srgbClr val="D4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en-US" altLang="zh-CN" sz="3200" b="1" i="0" u="none" strike="noStrike" kern="1200" cap="none" spc="0" normalizeH="0" baseline="0" noProof="0" dirty="0">
              <a:ln w="0"/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4" name="Group 4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GrpSpPr/>
          <p:nvPr/>
        </p:nvGrpSpPr>
        <p:grpSpPr>
          <a:xfrm>
            <a:off x="4403725" y="1765300"/>
            <a:ext cx="3527425" cy="5092700"/>
            <a:chOff x="0" y="0"/>
            <a:chExt cx="3661656" cy="5287617"/>
          </a:xfrm>
        </p:grpSpPr>
        <p:sp>
          <p:nvSpPr>
            <p:cNvPr id="20513" name="Freeform 5"/>
            <p:cNvSpPr/>
            <p:nvPr/>
          </p:nvSpPr>
          <p:spPr>
            <a:xfrm>
              <a:off x="12331" y="17712"/>
              <a:ext cx="3636214" cy="5258098"/>
            </a:xfrm>
            <a:custGeom>
              <a:avLst/>
              <a:gdLst/>
              <a:ahLst/>
              <a:cxnLst>
                <a:cxn ang="0">
                  <a:pos x="1587729" y="458380"/>
                </a:cxn>
                <a:cxn ang="0">
                  <a:pos x="1297849" y="790906"/>
                </a:cxn>
                <a:cxn ang="0">
                  <a:pos x="776065" y="1201573"/>
                </a:cxn>
                <a:cxn ang="0">
                  <a:pos x="2310903" y="1929430"/>
                </a:cxn>
                <a:cxn ang="0">
                  <a:pos x="0" y="2918001"/>
                </a:cxn>
                <a:cxn ang="0">
                  <a:pos x="2106292" y="4259303"/>
                </a:cxn>
                <a:cxn ang="0">
                  <a:pos x="2247841" y="5258098"/>
                </a:cxn>
                <a:cxn ang="0">
                  <a:pos x="3636044" y="5258098"/>
                </a:cxn>
                <a:cxn ang="0">
                  <a:pos x="3076627" y="3690162"/>
                </a:cxn>
                <a:cxn ang="0">
                  <a:pos x="1654350" y="2946969"/>
                </a:cxn>
                <a:cxn ang="0">
                  <a:pos x="3136298" y="2145840"/>
                </a:cxn>
                <a:cxn ang="0">
                  <a:pos x="1833364" y="1307222"/>
                </a:cxn>
                <a:cxn ang="0">
                  <a:pos x="1292763" y="991979"/>
                </a:cxn>
                <a:cxn ang="0">
                  <a:pos x="1737924" y="461788"/>
                </a:cxn>
                <a:cxn ang="0">
                  <a:pos x="2007292" y="461788"/>
                </a:cxn>
                <a:cxn ang="0">
                  <a:pos x="1669607" y="0"/>
                </a:cxn>
                <a:cxn ang="0">
                  <a:pos x="1331922" y="458380"/>
                </a:cxn>
                <a:cxn ang="0">
                  <a:pos x="1587729" y="458380"/>
                </a:cxn>
              </a:cxnLst>
              <a:pathLst>
                <a:path w="21450" h="21600">
                  <a:moveTo>
                    <a:pt x="9366" y="1883"/>
                  </a:moveTo>
                  <a:cubicBezTo>
                    <a:pt x="9447" y="2185"/>
                    <a:pt x="9286" y="2738"/>
                    <a:pt x="7656" y="3249"/>
                  </a:cubicBezTo>
                  <a:cubicBezTo>
                    <a:pt x="6036" y="3760"/>
                    <a:pt x="4175" y="3991"/>
                    <a:pt x="4578" y="4936"/>
                  </a:cubicBezTo>
                  <a:cubicBezTo>
                    <a:pt x="5201" y="6420"/>
                    <a:pt x="13592" y="5888"/>
                    <a:pt x="13632" y="7926"/>
                  </a:cubicBezTo>
                  <a:cubicBezTo>
                    <a:pt x="13682" y="10586"/>
                    <a:pt x="-10" y="8682"/>
                    <a:pt x="0" y="11987"/>
                  </a:cubicBezTo>
                  <a:cubicBezTo>
                    <a:pt x="10" y="15299"/>
                    <a:pt x="9658" y="14486"/>
                    <a:pt x="12425" y="17497"/>
                  </a:cubicBezTo>
                  <a:cubicBezTo>
                    <a:pt x="14226" y="19444"/>
                    <a:pt x="13260" y="21600"/>
                    <a:pt x="13260" y="21600"/>
                  </a:cubicBezTo>
                  <a:cubicBezTo>
                    <a:pt x="21449" y="21600"/>
                    <a:pt x="21449" y="21600"/>
                    <a:pt x="21449" y="21600"/>
                  </a:cubicBezTo>
                  <a:cubicBezTo>
                    <a:pt x="21449" y="21600"/>
                    <a:pt x="21590" y="17539"/>
                    <a:pt x="18149" y="15159"/>
                  </a:cubicBezTo>
                  <a:cubicBezTo>
                    <a:pt x="14970" y="12967"/>
                    <a:pt x="9729" y="13100"/>
                    <a:pt x="9759" y="12106"/>
                  </a:cubicBezTo>
                  <a:cubicBezTo>
                    <a:pt x="9789" y="11119"/>
                    <a:pt x="18280" y="11042"/>
                    <a:pt x="18501" y="8815"/>
                  </a:cubicBezTo>
                  <a:cubicBezTo>
                    <a:pt x="18703" y="6827"/>
                    <a:pt x="14870" y="5874"/>
                    <a:pt x="10815" y="5370"/>
                  </a:cubicBezTo>
                  <a:cubicBezTo>
                    <a:pt x="6912" y="4887"/>
                    <a:pt x="6529" y="4453"/>
                    <a:pt x="7626" y="4075"/>
                  </a:cubicBezTo>
                  <a:cubicBezTo>
                    <a:pt x="9296" y="3501"/>
                    <a:pt x="10161" y="3004"/>
                    <a:pt x="10252" y="1897"/>
                  </a:cubicBezTo>
                  <a:cubicBezTo>
                    <a:pt x="11841" y="1897"/>
                    <a:pt x="11841" y="1897"/>
                    <a:pt x="11841" y="1897"/>
                  </a:cubicBezTo>
                  <a:cubicBezTo>
                    <a:pt x="9849" y="0"/>
                    <a:pt x="9849" y="0"/>
                    <a:pt x="9849" y="0"/>
                  </a:cubicBezTo>
                  <a:cubicBezTo>
                    <a:pt x="7857" y="1883"/>
                    <a:pt x="7857" y="1883"/>
                    <a:pt x="7857" y="1883"/>
                  </a:cubicBezTo>
                  <a:cubicBezTo>
                    <a:pt x="9366" y="1883"/>
                    <a:pt x="9366" y="1883"/>
                    <a:pt x="9366" y="1883"/>
                  </a:cubicBezTo>
                </a:path>
              </a:pathLst>
            </a:custGeom>
            <a:solidFill>
              <a:srgbClr val="3E4E7C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4" name="Freeform 6"/>
            <p:cNvSpPr/>
            <p:nvPr/>
          </p:nvSpPr>
          <p:spPr>
            <a:xfrm>
              <a:off x="0" y="0"/>
              <a:ext cx="3661657" cy="5287618"/>
            </a:xfrm>
            <a:custGeom>
              <a:avLst/>
              <a:gdLst/>
              <a:ahLst/>
              <a:cxnLst>
                <a:cxn ang="0">
                  <a:pos x="1591126" y="509423"/>
                </a:cxn>
                <a:cxn ang="0">
                  <a:pos x="944911" y="949078"/>
                </a:cxn>
                <a:cxn ang="0">
                  <a:pos x="767422" y="1160338"/>
                </a:cxn>
                <a:cxn ang="0">
                  <a:pos x="951692" y="1385307"/>
                </a:cxn>
                <a:cxn ang="0">
                  <a:pos x="2222253" y="1768904"/>
                </a:cxn>
                <a:cxn ang="0">
                  <a:pos x="2310912" y="1951033"/>
                </a:cxn>
                <a:cxn ang="0">
                  <a:pos x="2005605" y="2237446"/>
                </a:cxn>
                <a:cxn ang="0">
                  <a:pos x="134769" y="2651398"/>
                </a:cxn>
                <a:cxn ang="0">
                  <a:pos x="0" y="2936097"/>
                </a:cxn>
                <a:cxn ang="0">
                  <a:pos x="238686" y="3372325"/>
                </a:cxn>
                <a:cxn ang="0">
                  <a:pos x="1845407" y="4023241"/>
                </a:cxn>
                <a:cxn ang="0">
                  <a:pos x="2270058" y="5178438"/>
                </a:cxn>
                <a:cxn ang="0">
                  <a:pos x="2249546" y="5270482"/>
                </a:cxn>
                <a:cxn ang="0">
                  <a:pos x="2244460" y="5287618"/>
                </a:cxn>
                <a:cxn ang="0">
                  <a:pos x="3661657" y="5258732"/>
                </a:cxn>
                <a:cxn ang="0">
                  <a:pos x="2179534" y="3217124"/>
                </a:cxn>
                <a:cxn ang="0">
                  <a:pos x="1686736" y="3004150"/>
                </a:cxn>
                <a:cxn ang="0">
                  <a:pos x="1678259" y="2964983"/>
                </a:cxn>
                <a:cxn ang="0">
                  <a:pos x="1869140" y="2835485"/>
                </a:cxn>
                <a:cxn ang="0">
                  <a:pos x="3061383" y="2375511"/>
                </a:cxn>
                <a:cxn ang="0">
                  <a:pos x="3049347" y="1818108"/>
                </a:cxn>
                <a:cxn ang="0">
                  <a:pos x="1360916" y="1196324"/>
                </a:cxn>
                <a:cxn ang="0">
                  <a:pos x="1226316" y="1099139"/>
                </a:cxn>
                <a:cxn ang="0">
                  <a:pos x="1309890" y="1022518"/>
                </a:cxn>
                <a:cxn ang="0">
                  <a:pos x="1761833" y="480537"/>
                </a:cxn>
                <a:cxn ang="0">
                  <a:pos x="2041374" y="492532"/>
                </a:cxn>
                <a:cxn ang="0">
                  <a:pos x="1599771" y="489105"/>
                </a:cxn>
                <a:cxn ang="0">
                  <a:pos x="1599771" y="477110"/>
                </a:cxn>
                <a:cxn ang="0">
                  <a:pos x="1681650" y="39168"/>
                </a:cxn>
                <a:cxn ang="0">
                  <a:pos x="1737931" y="478823"/>
                </a:cxn>
                <a:cxn ang="0">
                  <a:pos x="1299549" y="1000241"/>
                </a:cxn>
                <a:cxn ang="0">
                  <a:pos x="1202414" y="1099139"/>
                </a:cxn>
                <a:cxn ang="0">
                  <a:pos x="1478564" y="1259236"/>
                </a:cxn>
                <a:cxn ang="0">
                  <a:pos x="3030699" y="1833531"/>
                </a:cxn>
                <a:cxn ang="0">
                  <a:pos x="3064773" y="2336344"/>
                </a:cxn>
                <a:cxn ang="0">
                  <a:pos x="1954409" y="2784323"/>
                </a:cxn>
                <a:cxn ang="0">
                  <a:pos x="1654357" y="2964983"/>
                </a:cxn>
                <a:cxn ang="0">
                  <a:pos x="1666223" y="3014432"/>
                </a:cxn>
                <a:cxn ang="0">
                  <a:pos x="2524170" y="3363757"/>
                </a:cxn>
                <a:cxn ang="0">
                  <a:pos x="3636059" y="5258732"/>
                </a:cxn>
                <a:cxn ang="0">
                  <a:pos x="3636059" y="5275623"/>
                </a:cxn>
                <a:cxn ang="0">
                  <a:pos x="2259717" y="5263873"/>
                </a:cxn>
                <a:cxn ang="0">
                  <a:pos x="2315998" y="4934865"/>
                </a:cxn>
                <a:cxn ang="0">
                  <a:pos x="1338878" y="3760818"/>
                </a:cxn>
                <a:cxn ang="0">
                  <a:pos x="23902" y="2936097"/>
                </a:cxn>
                <a:cxn ang="0">
                  <a:pos x="23902" y="2936097"/>
                </a:cxn>
                <a:cxn ang="0">
                  <a:pos x="776068" y="2446992"/>
                </a:cxn>
                <a:cxn ang="0">
                  <a:pos x="2293791" y="2087385"/>
                </a:cxn>
                <a:cxn ang="0">
                  <a:pos x="2268363" y="1780654"/>
                </a:cxn>
                <a:cxn ang="0">
                  <a:pos x="1142742" y="1424474"/>
                </a:cxn>
                <a:cxn ang="0">
                  <a:pos x="799801" y="1216642"/>
                </a:cxn>
                <a:cxn ang="0">
                  <a:pos x="873203" y="1019090"/>
                </a:cxn>
                <a:cxn ang="0">
                  <a:pos x="1555357" y="654343"/>
                </a:cxn>
                <a:cxn ang="0">
                  <a:pos x="1609942" y="465115"/>
                </a:cxn>
              </a:cxnLst>
              <a:pathLst>
                <a:path w="21600" h="21600">
                  <a:moveTo>
                    <a:pt x="9437" y="1949"/>
                  </a:moveTo>
                  <a:cubicBezTo>
                    <a:pt x="9366" y="1963"/>
                    <a:pt x="9366" y="1963"/>
                    <a:pt x="9366" y="1963"/>
                  </a:cubicBezTo>
                  <a:cubicBezTo>
                    <a:pt x="9376" y="1998"/>
                    <a:pt x="9386" y="2033"/>
                    <a:pt x="9386" y="2081"/>
                  </a:cubicBezTo>
                  <a:cubicBezTo>
                    <a:pt x="9386" y="2221"/>
                    <a:pt x="9316" y="2409"/>
                    <a:pt x="9065" y="2610"/>
                  </a:cubicBezTo>
                  <a:cubicBezTo>
                    <a:pt x="8823" y="2819"/>
                    <a:pt x="8401" y="3042"/>
                    <a:pt x="7696" y="3265"/>
                  </a:cubicBezTo>
                  <a:cubicBezTo>
                    <a:pt x="6972" y="3494"/>
                    <a:pt x="6187" y="3661"/>
                    <a:pt x="5574" y="3877"/>
                  </a:cubicBezTo>
                  <a:cubicBezTo>
                    <a:pt x="5272" y="3982"/>
                    <a:pt x="5010" y="4093"/>
                    <a:pt x="4829" y="4232"/>
                  </a:cubicBezTo>
                  <a:cubicBezTo>
                    <a:pt x="4728" y="4302"/>
                    <a:pt x="4658" y="4378"/>
                    <a:pt x="4608" y="4462"/>
                  </a:cubicBezTo>
                  <a:cubicBezTo>
                    <a:pt x="4547" y="4546"/>
                    <a:pt x="4527" y="4636"/>
                    <a:pt x="4527" y="4740"/>
                  </a:cubicBezTo>
                  <a:cubicBezTo>
                    <a:pt x="4527" y="4817"/>
                    <a:pt x="4547" y="4908"/>
                    <a:pt x="4578" y="4998"/>
                  </a:cubicBezTo>
                  <a:cubicBezTo>
                    <a:pt x="4628" y="5095"/>
                    <a:pt x="4698" y="5186"/>
                    <a:pt x="4799" y="5269"/>
                  </a:cubicBezTo>
                  <a:cubicBezTo>
                    <a:pt x="4990" y="5423"/>
                    <a:pt x="5272" y="5548"/>
                    <a:pt x="5614" y="5659"/>
                  </a:cubicBezTo>
                  <a:cubicBezTo>
                    <a:pt x="6217" y="5840"/>
                    <a:pt x="7022" y="5980"/>
                    <a:pt x="7887" y="6105"/>
                  </a:cubicBezTo>
                  <a:cubicBezTo>
                    <a:pt x="9185" y="6293"/>
                    <a:pt x="10624" y="6453"/>
                    <a:pt x="11741" y="6724"/>
                  </a:cubicBezTo>
                  <a:cubicBezTo>
                    <a:pt x="12294" y="6864"/>
                    <a:pt x="12777" y="7024"/>
                    <a:pt x="13109" y="7226"/>
                  </a:cubicBezTo>
                  <a:cubicBezTo>
                    <a:pt x="13270" y="7323"/>
                    <a:pt x="13401" y="7434"/>
                    <a:pt x="13491" y="7553"/>
                  </a:cubicBezTo>
                  <a:cubicBezTo>
                    <a:pt x="13582" y="7678"/>
                    <a:pt x="13632" y="7810"/>
                    <a:pt x="13632" y="7956"/>
                  </a:cubicBezTo>
                  <a:cubicBezTo>
                    <a:pt x="13632" y="7963"/>
                    <a:pt x="13632" y="7970"/>
                    <a:pt x="13632" y="7970"/>
                  </a:cubicBezTo>
                  <a:cubicBezTo>
                    <a:pt x="13632" y="8130"/>
                    <a:pt x="13582" y="8270"/>
                    <a:pt x="13491" y="8388"/>
                  </a:cubicBezTo>
                  <a:cubicBezTo>
                    <a:pt x="13401" y="8506"/>
                    <a:pt x="13270" y="8611"/>
                    <a:pt x="13109" y="8708"/>
                  </a:cubicBezTo>
                  <a:cubicBezTo>
                    <a:pt x="12797" y="8882"/>
                    <a:pt x="12364" y="9028"/>
                    <a:pt x="11831" y="9140"/>
                  </a:cubicBezTo>
                  <a:cubicBezTo>
                    <a:pt x="10916" y="9342"/>
                    <a:pt x="9718" y="9460"/>
                    <a:pt x="8431" y="9564"/>
                  </a:cubicBezTo>
                  <a:cubicBezTo>
                    <a:pt x="6519" y="9725"/>
                    <a:pt x="4417" y="9843"/>
                    <a:pt x="2797" y="10163"/>
                  </a:cubicBezTo>
                  <a:cubicBezTo>
                    <a:pt x="1982" y="10323"/>
                    <a:pt x="1288" y="10539"/>
                    <a:pt x="795" y="10831"/>
                  </a:cubicBezTo>
                  <a:cubicBezTo>
                    <a:pt x="543" y="10978"/>
                    <a:pt x="342" y="11145"/>
                    <a:pt x="201" y="11339"/>
                  </a:cubicBezTo>
                  <a:cubicBezTo>
                    <a:pt x="70" y="11534"/>
                    <a:pt x="0" y="11750"/>
                    <a:pt x="0" y="11994"/>
                  </a:cubicBezTo>
                  <a:cubicBezTo>
                    <a:pt x="0" y="11994"/>
                    <a:pt x="0" y="11994"/>
                    <a:pt x="0" y="11994"/>
                  </a:cubicBezTo>
                  <a:cubicBezTo>
                    <a:pt x="0" y="11994"/>
                    <a:pt x="0" y="11994"/>
                    <a:pt x="0" y="11994"/>
                  </a:cubicBezTo>
                  <a:cubicBezTo>
                    <a:pt x="0" y="12418"/>
                    <a:pt x="151" y="12773"/>
                    <a:pt x="433" y="13080"/>
                  </a:cubicBezTo>
                  <a:cubicBezTo>
                    <a:pt x="674" y="13344"/>
                    <a:pt x="1006" y="13574"/>
                    <a:pt x="1408" y="13776"/>
                  </a:cubicBezTo>
                  <a:cubicBezTo>
                    <a:pt x="2113" y="14124"/>
                    <a:pt x="3018" y="14388"/>
                    <a:pt x="4024" y="14625"/>
                  </a:cubicBezTo>
                  <a:cubicBezTo>
                    <a:pt x="5523" y="14980"/>
                    <a:pt x="7244" y="15272"/>
                    <a:pt x="8773" y="15690"/>
                  </a:cubicBezTo>
                  <a:cubicBezTo>
                    <a:pt x="9537" y="15899"/>
                    <a:pt x="10262" y="16143"/>
                    <a:pt x="10886" y="16435"/>
                  </a:cubicBezTo>
                  <a:cubicBezTo>
                    <a:pt x="11519" y="16727"/>
                    <a:pt x="12042" y="17075"/>
                    <a:pt x="12435" y="17500"/>
                  </a:cubicBezTo>
                  <a:cubicBezTo>
                    <a:pt x="13300" y="18426"/>
                    <a:pt x="13521" y="19400"/>
                    <a:pt x="13521" y="20159"/>
                  </a:cubicBezTo>
                  <a:cubicBezTo>
                    <a:pt x="13521" y="20563"/>
                    <a:pt x="13451" y="20911"/>
                    <a:pt x="13391" y="21154"/>
                  </a:cubicBezTo>
                  <a:cubicBezTo>
                    <a:pt x="13360" y="21273"/>
                    <a:pt x="13330" y="21370"/>
                    <a:pt x="13300" y="21433"/>
                  </a:cubicBezTo>
                  <a:cubicBezTo>
                    <a:pt x="13290" y="21468"/>
                    <a:pt x="13280" y="21496"/>
                    <a:pt x="13280" y="21510"/>
                  </a:cubicBezTo>
                  <a:cubicBezTo>
                    <a:pt x="13270" y="21516"/>
                    <a:pt x="13270" y="21523"/>
                    <a:pt x="13270" y="21530"/>
                  </a:cubicBezTo>
                  <a:cubicBezTo>
                    <a:pt x="13270" y="21530"/>
                    <a:pt x="13270" y="21530"/>
                    <a:pt x="13270" y="21530"/>
                  </a:cubicBezTo>
                  <a:cubicBezTo>
                    <a:pt x="13270" y="21537"/>
                    <a:pt x="13270" y="21537"/>
                    <a:pt x="13270" y="21537"/>
                  </a:cubicBezTo>
                  <a:cubicBezTo>
                    <a:pt x="13240" y="21600"/>
                    <a:pt x="13240" y="21600"/>
                    <a:pt x="13240" y="21600"/>
                  </a:cubicBezTo>
                  <a:cubicBezTo>
                    <a:pt x="21590" y="21600"/>
                    <a:pt x="21590" y="21600"/>
                    <a:pt x="21590" y="21600"/>
                  </a:cubicBezTo>
                  <a:cubicBezTo>
                    <a:pt x="21590" y="21551"/>
                    <a:pt x="21590" y="21551"/>
                    <a:pt x="21590" y="21551"/>
                  </a:cubicBezTo>
                  <a:cubicBezTo>
                    <a:pt x="21590" y="21551"/>
                    <a:pt x="21600" y="21523"/>
                    <a:pt x="21600" y="21482"/>
                  </a:cubicBezTo>
                  <a:cubicBezTo>
                    <a:pt x="21600" y="21217"/>
                    <a:pt x="21570" y="20173"/>
                    <a:pt x="21137" y="18927"/>
                  </a:cubicBezTo>
                  <a:cubicBezTo>
                    <a:pt x="20705" y="17674"/>
                    <a:pt x="19870" y="16219"/>
                    <a:pt x="18260" y="15112"/>
                  </a:cubicBezTo>
                  <a:cubicBezTo>
                    <a:pt x="16670" y="14019"/>
                    <a:pt x="14558" y="13504"/>
                    <a:pt x="12857" y="13142"/>
                  </a:cubicBezTo>
                  <a:cubicBezTo>
                    <a:pt x="12002" y="12961"/>
                    <a:pt x="11258" y="12815"/>
                    <a:pt x="10725" y="12655"/>
                  </a:cubicBezTo>
                  <a:cubicBezTo>
                    <a:pt x="10463" y="12579"/>
                    <a:pt x="10252" y="12495"/>
                    <a:pt x="10111" y="12405"/>
                  </a:cubicBezTo>
                  <a:cubicBezTo>
                    <a:pt x="10040" y="12363"/>
                    <a:pt x="9990" y="12321"/>
                    <a:pt x="9950" y="12272"/>
                  </a:cubicBezTo>
                  <a:cubicBezTo>
                    <a:pt x="9920" y="12224"/>
                    <a:pt x="9900" y="12175"/>
                    <a:pt x="9900" y="12119"/>
                  </a:cubicBezTo>
                  <a:cubicBezTo>
                    <a:pt x="9900" y="12112"/>
                    <a:pt x="9900" y="12112"/>
                    <a:pt x="9900" y="12112"/>
                  </a:cubicBezTo>
                  <a:cubicBezTo>
                    <a:pt x="9900" y="12112"/>
                    <a:pt x="9900" y="12112"/>
                    <a:pt x="9900" y="12112"/>
                  </a:cubicBezTo>
                  <a:cubicBezTo>
                    <a:pt x="9900" y="12063"/>
                    <a:pt x="9930" y="12022"/>
                    <a:pt x="9990" y="11973"/>
                  </a:cubicBezTo>
                  <a:cubicBezTo>
                    <a:pt x="10040" y="11924"/>
                    <a:pt x="10121" y="11875"/>
                    <a:pt x="10222" y="11834"/>
                  </a:cubicBezTo>
                  <a:cubicBezTo>
                    <a:pt x="10413" y="11750"/>
                    <a:pt x="10694" y="11667"/>
                    <a:pt x="11026" y="11583"/>
                  </a:cubicBezTo>
                  <a:cubicBezTo>
                    <a:pt x="11600" y="11444"/>
                    <a:pt x="12354" y="11312"/>
                    <a:pt x="13159" y="11165"/>
                  </a:cubicBezTo>
                  <a:cubicBezTo>
                    <a:pt x="14377" y="10950"/>
                    <a:pt x="15705" y="10699"/>
                    <a:pt x="16751" y="10337"/>
                  </a:cubicBezTo>
                  <a:cubicBezTo>
                    <a:pt x="17274" y="10156"/>
                    <a:pt x="17727" y="9954"/>
                    <a:pt x="18059" y="9704"/>
                  </a:cubicBezTo>
                  <a:cubicBezTo>
                    <a:pt x="18391" y="9460"/>
                    <a:pt x="18612" y="9175"/>
                    <a:pt x="18642" y="8840"/>
                  </a:cubicBezTo>
                  <a:cubicBezTo>
                    <a:pt x="18642" y="8792"/>
                    <a:pt x="18652" y="8743"/>
                    <a:pt x="18652" y="8694"/>
                  </a:cubicBezTo>
                  <a:cubicBezTo>
                    <a:pt x="18652" y="8214"/>
                    <a:pt x="18411" y="7789"/>
                    <a:pt x="17988" y="7427"/>
                  </a:cubicBezTo>
                  <a:cubicBezTo>
                    <a:pt x="17354" y="6884"/>
                    <a:pt x="16328" y="6460"/>
                    <a:pt x="15081" y="6126"/>
                  </a:cubicBezTo>
                  <a:cubicBezTo>
                    <a:pt x="13833" y="5799"/>
                    <a:pt x="12385" y="5555"/>
                    <a:pt x="10896" y="5367"/>
                  </a:cubicBezTo>
                  <a:cubicBezTo>
                    <a:pt x="9547" y="5200"/>
                    <a:pt x="8612" y="5040"/>
                    <a:pt x="8028" y="4887"/>
                  </a:cubicBezTo>
                  <a:cubicBezTo>
                    <a:pt x="7737" y="4810"/>
                    <a:pt x="7535" y="4733"/>
                    <a:pt x="7405" y="4671"/>
                  </a:cubicBezTo>
                  <a:cubicBezTo>
                    <a:pt x="7344" y="4636"/>
                    <a:pt x="7294" y="4601"/>
                    <a:pt x="7274" y="4573"/>
                  </a:cubicBezTo>
                  <a:cubicBezTo>
                    <a:pt x="7244" y="4539"/>
                    <a:pt x="7234" y="4518"/>
                    <a:pt x="7234" y="4490"/>
                  </a:cubicBezTo>
                  <a:cubicBezTo>
                    <a:pt x="7234" y="4469"/>
                    <a:pt x="7244" y="4448"/>
                    <a:pt x="7264" y="4420"/>
                  </a:cubicBezTo>
                  <a:cubicBezTo>
                    <a:pt x="7284" y="4385"/>
                    <a:pt x="7344" y="4344"/>
                    <a:pt x="7425" y="4302"/>
                  </a:cubicBezTo>
                  <a:cubicBezTo>
                    <a:pt x="7495" y="4260"/>
                    <a:pt x="7606" y="4218"/>
                    <a:pt x="7727" y="4177"/>
                  </a:cubicBezTo>
                  <a:cubicBezTo>
                    <a:pt x="8562" y="3884"/>
                    <a:pt x="9205" y="3620"/>
                    <a:pt x="9658" y="3279"/>
                  </a:cubicBezTo>
                  <a:cubicBezTo>
                    <a:pt x="9879" y="3105"/>
                    <a:pt x="10050" y="2917"/>
                    <a:pt x="10171" y="2701"/>
                  </a:cubicBezTo>
                  <a:cubicBezTo>
                    <a:pt x="10302" y="2485"/>
                    <a:pt x="10372" y="2241"/>
                    <a:pt x="10393" y="1963"/>
                  </a:cubicBezTo>
                  <a:cubicBezTo>
                    <a:pt x="10322" y="1963"/>
                    <a:pt x="10322" y="1963"/>
                    <a:pt x="10322" y="1963"/>
                  </a:cubicBezTo>
                  <a:cubicBezTo>
                    <a:pt x="10322" y="2012"/>
                    <a:pt x="10322" y="2012"/>
                    <a:pt x="10322" y="2012"/>
                  </a:cubicBezTo>
                  <a:cubicBezTo>
                    <a:pt x="12042" y="2012"/>
                    <a:pt x="12042" y="2012"/>
                    <a:pt x="12042" y="2012"/>
                  </a:cubicBezTo>
                  <a:cubicBezTo>
                    <a:pt x="9920" y="0"/>
                    <a:pt x="9920" y="0"/>
                    <a:pt x="9920" y="0"/>
                  </a:cubicBezTo>
                  <a:cubicBezTo>
                    <a:pt x="7787" y="1998"/>
                    <a:pt x="7787" y="1998"/>
                    <a:pt x="7787" y="1998"/>
                  </a:cubicBezTo>
                  <a:cubicBezTo>
                    <a:pt x="9437" y="1998"/>
                    <a:pt x="9437" y="1998"/>
                    <a:pt x="9437" y="1998"/>
                  </a:cubicBezTo>
                  <a:cubicBezTo>
                    <a:pt x="9437" y="1949"/>
                    <a:pt x="9437" y="1949"/>
                    <a:pt x="9437" y="1949"/>
                  </a:cubicBezTo>
                  <a:cubicBezTo>
                    <a:pt x="9366" y="1963"/>
                    <a:pt x="9366" y="1963"/>
                    <a:pt x="9366" y="1963"/>
                  </a:cubicBezTo>
                  <a:cubicBezTo>
                    <a:pt x="9437" y="1949"/>
                    <a:pt x="9437" y="1949"/>
                    <a:pt x="9437" y="1949"/>
                  </a:cubicBezTo>
                  <a:cubicBezTo>
                    <a:pt x="9437" y="1900"/>
                    <a:pt x="9437" y="1900"/>
                    <a:pt x="9437" y="1900"/>
                  </a:cubicBezTo>
                  <a:cubicBezTo>
                    <a:pt x="8069" y="1900"/>
                    <a:pt x="8069" y="1900"/>
                    <a:pt x="8069" y="1900"/>
                  </a:cubicBezTo>
                  <a:cubicBezTo>
                    <a:pt x="9920" y="160"/>
                    <a:pt x="9920" y="160"/>
                    <a:pt x="9920" y="160"/>
                  </a:cubicBezTo>
                  <a:cubicBezTo>
                    <a:pt x="11771" y="1914"/>
                    <a:pt x="11771" y="1914"/>
                    <a:pt x="11771" y="1914"/>
                  </a:cubicBezTo>
                  <a:cubicBezTo>
                    <a:pt x="10252" y="1914"/>
                    <a:pt x="10252" y="1914"/>
                    <a:pt x="10252" y="1914"/>
                  </a:cubicBezTo>
                  <a:cubicBezTo>
                    <a:pt x="10252" y="1956"/>
                    <a:pt x="10252" y="1956"/>
                    <a:pt x="10252" y="1956"/>
                  </a:cubicBezTo>
                  <a:cubicBezTo>
                    <a:pt x="10232" y="2228"/>
                    <a:pt x="10161" y="2464"/>
                    <a:pt x="10040" y="2666"/>
                  </a:cubicBezTo>
                  <a:cubicBezTo>
                    <a:pt x="9869" y="2972"/>
                    <a:pt x="9588" y="3223"/>
                    <a:pt x="9195" y="3446"/>
                  </a:cubicBezTo>
                  <a:cubicBezTo>
                    <a:pt x="8793" y="3668"/>
                    <a:pt x="8290" y="3870"/>
                    <a:pt x="7666" y="4086"/>
                  </a:cubicBezTo>
                  <a:cubicBezTo>
                    <a:pt x="7495" y="4142"/>
                    <a:pt x="7354" y="4204"/>
                    <a:pt x="7254" y="4274"/>
                  </a:cubicBezTo>
                  <a:cubicBezTo>
                    <a:pt x="7203" y="4302"/>
                    <a:pt x="7163" y="4337"/>
                    <a:pt x="7133" y="4372"/>
                  </a:cubicBezTo>
                  <a:cubicBezTo>
                    <a:pt x="7103" y="4413"/>
                    <a:pt x="7093" y="4448"/>
                    <a:pt x="7093" y="4490"/>
                  </a:cubicBezTo>
                  <a:cubicBezTo>
                    <a:pt x="7093" y="4539"/>
                    <a:pt x="7113" y="4580"/>
                    <a:pt x="7153" y="4622"/>
                  </a:cubicBezTo>
                  <a:cubicBezTo>
                    <a:pt x="7223" y="4699"/>
                    <a:pt x="7334" y="4768"/>
                    <a:pt x="7515" y="4831"/>
                  </a:cubicBezTo>
                  <a:cubicBezTo>
                    <a:pt x="7777" y="4935"/>
                    <a:pt x="8169" y="5040"/>
                    <a:pt x="8722" y="5144"/>
                  </a:cubicBezTo>
                  <a:cubicBezTo>
                    <a:pt x="9276" y="5249"/>
                    <a:pt x="9980" y="5353"/>
                    <a:pt x="10875" y="5464"/>
                  </a:cubicBezTo>
                  <a:cubicBezTo>
                    <a:pt x="12847" y="5708"/>
                    <a:pt x="14759" y="6056"/>
                    <a:pt x="16177" y="6578"/>
                  </a:cubicBezTo>
                  <a:cubicBezTo>
                    <a:pt x="16892" y="6836"/>
                    <a:pt x="17475" y="7142"/>
                    <a:pt x="17878" y="7490"/>
                  </a:cubicBezTo>
                  <a:cubicBezTo>
                    <a:pt x="18280" y="7838"/>
                    <a:pt x="18511" y="8235"/>
                    <a:pt x="18511" y="8694"/>
                  </a:cubicBezTo>
                  <a:cubicBezTo>
                    <a:pt x="18511" y="8736"/>
                    <a:pt x="18501" y="8785"/>
                    <a:pt x="18501" y="8834"/>
                  </a:cubicBezTo>
                  <a:cubicBezTo>
                    <a:pt x="18471" y="9098"/>
                    <a:pt x="18320" y="9335"/>
                    <a:pt x="18079" y="9544"/>
                  </a:cubicBezTo>
                  <a:cubicBezTo>
                    <a:pt x="17868" y="9725"/>
                    <a:pt x="17576" y="9892"/>
                    <a:pt x="17234" y="10038"/>
                  </a:cubicBezTo>
                  <a:cubicBezTo>
                    <a:pt x="16630" y="10302"/>
                    <a:pt x="15865" y="10511"/>
                    <a:pt x="15061" y="10692"/>
                  </a:cubicBezTo>
                  <a:cubicBezTo>
                    <a:pt x="13853" y="10964"/>
                    <a:pt x="12546" y="11165"/>
                    <a:pt x="11529" y="11374"/>
                  </a:cubicBezTo>
                  <a:cubicBezTo>
                    <a:pt x="11026" y="11472"/>
                    <a:pt x="10594" y="11576"/>
                    <a:pt x="10282" y="11694"/>
                  </a:cubicBezTo>
                  <a:cubicBezTo>
                    <a:pt x="10131" y="11750"/>
                    <a:pt x="10000" y="11813"/>
                    <a:pt x="9910" y="11882"/>
                  </a:cubicBezTo>
                  <a:cubicBezTo>
                    <a:pt x="9819" y="11952"/>
                    <a:pt x="9759" y="12029"/>
                    <a:pt x="9759" y="12112"/>
                  </a:cubicBezTo>
                  <a:cubicBezTo>
                    <a:pt x="9759" y="12112"/>
                    <a:pt x="9759" y="12112"/>
                    <a:pt x="9759" y="12112"/>
                  </a:cubicBezTo>
                  <a:cubicBezTo>
                    <a:pt x="9759" y="12119"/>
                    <a:pt x="9759" y="12119"/>
                    <a:pt x="9759" y="12119"/>
                  </a:cubicBezTo>
                  <a:cubicBezTo>
                    <a:pt x="9759" y="12189"/>
                    <a:pt x="9789" y="12258"/>
                    <a:pt x="9829" y="12314"/>
                  </a:cubicBezTo>
                  <a:cubicBezTo>
                    <a:pt x="9910" y="12425"/>
                    <a:pt x="10061" y="12523"/>
                    <a:pt x="10262" y="12606"/>
                  </a:cubicBezTo>
                  <a:cubicBezTo>
                    <a:pt x="10604" y="12753"/>
                    <a:pt x="11107" y="12871"/>
                    <a:pt x="11710" y="13003"/>
                  </a:cubicBezTo>
                  <a:cubicBezTo>
                    <a:pt x="12616" y="13198"/>
                    <a:pt x="13753" y="13407"/>
                    <a:pt x="14890" y="13741"/>
                  </a:cubicBezTo>
                  <a:cubicBezTo>
                    <a:pt x="16037" y="14075"/>
                    <a:pt x="17204" y="14521"/>
                    <a:pt x="18169" y="15182"/>
                  </a:cubicBezTo>
                  <a:cubicBezTo>
                    <a:pt x="19749" y="16268"/>
                    <a:pt x="20574" y="17709"/>
                    <a:pt x="20996" y="18948"/>
                  </a:cubicBezTo>
                  <a:cubicBezTo>
                    <a:pt x="21429" y="20187"/>
                    <a:pt x="21449" y="21217"/>
                    <a:pt x="21449" y="21482"/>
                  </a:cubicBezTo>
                  <a:cubicBezTo>
                    <a:pt x="21449" y="21503"/>
                    <a:pt x="21449" y="21523"/>
                    <a:pt x="21449" y="21530"/>
                  </a:cubicBezTo>
                  <a:cubicBezTo>
                    <a:pt x="21449" y="21537"/>
                    <a:pt x="21449" y="21544"/>
                    <a:pt x="21449" y="21544"/>
                  </a:cubicBezTo>
                  <a:cubicBezTo>
                    <a:pt x="21449" y="21544"/>
                    <a:pt x="21449" y="21551"/>
                    <a:pt x="21449" y="21551"/>
                  </a:cubicBezTo>
                  <a:cubicBezTo>
                    <a:pt x="21520" y="21551"/>
                    <a:pt x="21520" y="21551"/>
                    <a:pt x="21520" y="21551"/>
                  </a:cubicBezTo>
                  <a:cubicBezTo>
                    <a:pt x="21520" y="21503"/>
                    <a:pt x="21520" y="21503"/>
                    <a:pt x="21520" y="21503"/>
                  </a:cubicBezTo>
                  <a:cubicBezTo>
                    <a:pt x="13330" y="21503"/>
                    <a:pt x="13330" y="21503"/>
                    <a:pt x="13330" y="21503"/>
                  </a:cubicBezTo>
                  <a:cubicBezTo>
                    <a:pt x="13330" y="21551"/>
                    <a:pt x="13330" y="21551"/>
                    <a:pt x="13330" y="21551"/>
                  </a:cubicBezTo>
                  <a:cubicBezTo>
                    <a:pt x="13401" y="21565"/>
                    <a:pt x="13401" y="21565"/>
                    <a:pt x="13401" y="21565"/>
                  </a:cubicBezTo>
                  <a:cubicBezTo>
                    <a:pt x="13401" y="21558"/>
                    <a:pt x="13662" y="20987"/>
                    <a:pt x="13662" y="20159"/>
                  </a:cubicBezTo>
                  <a:cubicBezTo>
                    <a:pt x="13662" y="19386"/>
                    <a:pt x="13431" y="18391"/>
                    <a:pt x="12556" y="17444"/>
                  </a:cubicBezTo>
                  <a:cubicBezTo>
                    <a:pt x="12203" y="17068"/>
                    <a:pt x="11741" y="16748"/>
                    <a:pt x="11207" y="16470"/>
                  </a:cubicBezTo>
                  <a:cubicBezTo>
                    <a:pt x="10272" y="15996"/>
                    <a:pt x="9115" y="15655"/>
                    <a:pt x="7898" y="15363"/>
                  </a:cubicBezTo>
                  <a:cubicBezTo>
                    <a:pt x="6067" y="14931"/>
                    <a:pt x="4125" y="14618"/>
                    <a:pt x="2636" y="14145"/>
                  </a:cubicBezTo>
                  <a:cubicBezTo>
                    <a:pt x="1891" y="13908"/>
                    <a:pt x="1268" y="13637"/>
                    <a:pt x="835" y="13289"/>
                  </a:cubicBezTo>
                  <a:cubicBezTo>
                    <a:pt x="392" y="12941"/>
                    <a:pt x="141" y="12523"/>
                    <a:pt x="141" y="11994"/>
                  </a:cubicBezTo>
                  <a:cubicBezTo>
                    <a:pt x="141" y="11994"/>
                    <a:pt x="141" y="11994"/>
                    <a:pt x="141" y="11994"/>
                  </a:cubicBezTo>
                  <a:cubicBezTo>
                    <a:pt x="141" y="11994"/>
                    <a:pt x="141" y="11994"/>
                    <a:pt x="141" y="11994"/>
                  </a:cubicBezTo>
                  <a:cubicBezTo>
                    <a:pt x="141" y="11994"/>
                    <a:pt x="141" y="11994"/>
                    <a:pt x="141" y="11994"/>
                  </a:cubicBezTo>
                  <a:cubicBezTo>
                    <a:pt x="141" y="11792"/>
                    <a:pt x="191" y="11618"/>
                    <a:pt x="282" y="11458"/>
                  </a:cubicBezTo>
                  <a:cubicBezTo>
                    <a:pt x="463" y="11152"/>
                    <a:pt x="805" y="10908"/>
                    <a:pt x="1268" y="10713"/>
                  </a:cubicBezTo>
                  <a:cubicBezTo>
                    <a:pt x="2072" y="10358"/>
                    <a:pt x="3260" y="10149"/>
                    <a:pt x="4578" y="9996"/>
                  </a:cubicBezTo>
                  <a:cubicBezTo>
                    <a:pt x="6559" y="9773"/>
                    <a:pt x="8843" y="9676"/>
                    <a:pt x="10644" y="9439"/>
                  </a:cubicBezTo>
                  <a:cubicBezTo>
                    <a:pt x="11539" y="9321"/>
                    <a:pt x="12314" y="9168"/>
                    <a:pt x="12867" y="8938"/>
                  </a:cubicBezTo>
                  <a:cubicBezTo>
                    <a:pt x="13149" y="8827"/>
                    <a:pt x="13381" y="8687"/>
                    <a:pt x="13531" y="8527"/>
                  </a:cubicBezTo>
                  <a:cubicBezTo>
                    <a:pt x="13692" y="8367"/>
                    <a:pt x="13773" y="8186"/>
                    <a:pt x="13773" y="7970"/>
                  </a:cubicBezTo>
                  <a:cubicBezTo>
                    <a:pt x="13773" y="7970"/>
                    <a:pt x="13773" y="7963"/>
                    <a:pt x="13773" y="7956"/>
                  </a:cubicBezTo>
                  <a:cubicBezTo>
                    <a:pt x="13773" y="7692"/>
                    <a:pt x="13622" y="7462"/>
                    <a:pt x="13381" y="7274"/>
                  </a:cubicBezTo>
                  <a:cubicBezTo>
                    <a:pt x="13169" y="7107"/>
                    <a:pt x="12878" y="6968"/>
                    <a:pt x="12535" y="6850"/>
                  </a:cubicBezTo>
                  <a:cubicBezTo>
                    <a:pt x="11942" y="6641"/>
                    <a:pt x="11187" y="6488"/>
                    <a:pt x="10372" y="6355"/>
                  </a:cubicBezTo>
                  <a:cubicBezTo>
                    <a:pt x="9155" y="6160"/>
                    <a:pt x="7817" y="6021"/>
                    <a:pt x="6741" y="5819"/>
                  </a:cubicBezTo>
                  <a:cubicBezTo>
                    <a:pt x="6207" y="5722"/>
                    <a:pt x="5735" y="5604"/>
                    <a:pt x="5382" y="5464"/>
                  </a:cubicBezTo>
                  <a:cubicBezTo>
                    <a:pt x="5211" y="5395"/>
                    <a:pt x="5060" y="5318"/>
                    <a:pt x="4950" y="5242"/>
                  </a:cubicBezTo>
                  <a:cubicBezTo>
                    <a:pt x="4839" y="5158"/>
                    <a:pt x="4759" y="5068"/>
                    <a:pt x="4718" y="4970"/>
                  </a:cubicBezTo>
                  <a:cubicBezTo>
                    <a:pt x="4678" y="4887"/>
                    <a:pt x="4668" y="4810"/>
                    <a:pt x="4668" y="4740"/>
                  </a:cubicBezTo>
                  <a:cubicBezTo>
                    <a:pt x="4668" y="4650"/>
                    <a:pt x="4688" y="4573"/>
                    <a:pt x="4739" y="4504"/>
                  </a:cubicBezTo>
                  <a:cubicBezTo>
                    <a:pt x="4809" y="4378"/>
                    <a:pt x="4960" y="4267"/>
                    <a:pt x="5151" y="4163"/>
                  </a:cubicBezTo>
                  <a:cubicBezTo>
                    <a:pt x="5443" y="4017"/>
                    <a:pt x="5855" y="3884"/>
                    <a:pt x="6308" y="3759"/>
                  </a:cubicBezTo>
                  <a:cubicBezTo>
                    <a:pt x="6761" y="3634"/>
                    <a:pt x="7274" y="3508"/>
                    <a:pt x="7757" y="3355"/>
                  </a:cubicBezTo>
                  <a:cubicBezTo>
                    <a:pt x="8471" y="3132"/>
                    <a:pt x="8914" y="2896"/>
                    <a:pt x="9175" y="2673"/>
                  </a:cubicBezTo>
                  <a:cubicBezTo>
                    <a:pt x="9437" y="2457"/>
                    <a:pt x="9527" y="2248"/>
                    <a:pt x="9527" y="2081"/>
                  </a:cubicBezTo>
                  <a:cubicBezTo>
                    <a:pt x="9527" y="2026"/>
                    <a:pt x="9517" y="1984"/>
                    <a:pt x="9507" y="1942"/>
                  </a:cubicBezTo>
                  <a:cubicBezTo>
                    <a:pt x="9497" y="1900"/>
                    <a:pt x="9497" y="1900"/>
                    <a:pt x="9497" y="1900"/>
                  </a:cubicBezTo>
                  <a:cubicBezTo>
                    <a:pt x="9437" y="1900"/>
                    <a:pt x="9437" y="1900"/>
                    <a:pt x="9437" y="1900"/>
                  </a:cubicBezTo>
                  <a:cubicBezTo>
                    <a:pt x="9437" y="1949"/>
                    <a:pt x="9437" y="1949"/>
                    <a:pt x="9437" y="1949"/>
                  </a:cubicBezTo>
                </a:path>
              </a:pathLst>
            </a:custGeom>
            <a:solidFill>
              <a:srgbClr val="575756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5" name="Freeform 7"/>
            <p:cNvSpPr/>
            <p:nvPr/>
          </p:nvSpPr>
          <p:spPr>
            <a:xfrm>
              <a:off x="41327" y="74390"/>
              <a:ext cx="3577821" cy="5170719"/>
            </a:xfrm>
            <a:custGeom>
              <a:avLst/>
              <a:gdLst/>
              <a:ahLst/>
              <a:cxnLst>
                <a:cxn ang="0">
                  <a:pos x="2305707" y="4858800"/>
                </a:cxn>
                <a:cxn ang="0">
                  <a:pos x="968662" y="3551757"/>
                </a:cxn>
                <a:cxn ang="0">
                  <a:pos x="11926" y="2861371"/>
                </a:cxn>
                <a:cxn ang="0">
                  <a:pos x="578083" y="2431914"/>
                </a:cxn>
                <a:cxn ang="0">
                  <a:pos x="2230672" y="2086002"/>
                </a:cxn>
                <a:cxn ang="0">
                  <a:pos x="2245911" y="1680484"/>
                </a:cxn>
                <a:cxn ang="0">
                  <a:pos x="1019845" y="1293637"/>
                </a:cxn>
                <a:cxn ang="0">
                  <a:pos x="780992" y="1087287"/>
                </a:cxn>
                <a:cxn ang="0">
                  <a:pos x="1111940" y="845269"/>
                </a:cxn>
                <a:cxn ang="0">
                  <a:pos x="1567284" y="557289"/>
                </a:cxn>
                <a:cxn ang="0">
                  <a:pos x="1594449" y="364823"/>
                </a:cxn>
                <a:cxn ang="0">
                  <a:pos x="1640497" y="15321"/>
                </a:cxn>
                <a:cxn ang="0">
                  <a:pos x="1667828" y="368174"/>
                </a:cxn>
                <a:cxn ang="0">
                  <a:pos x="1244949" y="898173"/>
                </a:cxn>
                <a:cxn ang="0">
                  <a:pos x="1130658" y="1024329"/>
                </a:cxn>
                <a:cxn ang="0">
                  <a:pos x="1342180" y="1186153"/>
                </a:cxn>
                <a:cxn ang="0">
                  <a:pos x="2977542" y="1791080"/>
                </a:cxn>
                <a:cxn ang="0">
                  <a:pos x="2968929" y="2276792"/>
                </a:cxn>
                <a:cxn ang="0">
                  <a:pos x="1742863" y="2737130"/>
                </a:cxn>
                <a:cxn ang="0">
                  <a:pos x="1584345" y="2893927"/>
                </a:cxn>
                <a:cxn ang="0">
                  <a:pos x="2031076" y="3166587"/>
                </a:cxn>
                <a:cxn ang="0">
                  <a:pos x="3565895" y="5165692"/>
                </a:cxn>
                <a:cxn ang="0">
                  <a:pos x="2266450" y="5158750"/>
                </a:cxn>
                <a:cxn ang="0">
                  <a:pos x="2266450" y="5165692"/>
                </a:cxn>
                <a:cxn ang="0">
                  <a:pos x="3576165" y="5169043"/>
                </a:cxn>
                <a:cxn ang="0">
                  <a:pos x="3025246" y="3655650"/>
                </a:cxn>
                <a:cxn ang="0">
                  <a:pos x="1626915" y="2975557"/>
                </a:cxn>
                <a:cxn ang="0">
                  <a:pos x="1635362" y="2812057"/>
                </a:cxn>
                <a:cxn ang="0">
                  <a:pos x="2750781" y="2433589"/>
                </a:cxn>
                <a:cxn ang="0">
                  <a:pos x="3078086" y="2052009"/>
                </a:cxn>
                <a:cxn ang="0">
                  <a:pos x="1799180" y="1281668"/>
                </a:cxn>
                <a:cxn ang="0">
                  <a:pos x="1144240" y="1034383"/>
                </a:cxn>
                <a:cxn ang="0">
                  <a:pos x="1204036" y="935757"/>
                </a:cxn>
                <a:cxn ang="0">
                  <a:pos x="1678097" y="403843"/>
                </a:cxn>
                <a:cxn ang="0">
                  <a:pos x="1911650" y="371526"/>
                </a:cxn>
                <a:cxn ang="0">
                  <a:pos x="1640497" y="0"/>
                </a:cxn>
                <a:cxn ang="0">
                  <a:pos x="1367688" y="369850"/>
                </a:cxn>
                <a:cxn ang="0">
                  <a:pos x="1587658" y="397140"/>
                </a:cxn>
                <a:cxn ang="0">
                  <a:pos x="1422184" y="683445"/>
                </a:cxn>
                <a:cxn ang="0">
                  <a:pos x="862984" y="945811"/>
                </a:cxn>
                <a:cxn ang="0">
                  <a:pos x="775857" y="1136840"/>
                </a:cxn>
                <a:cxn ang="0">
                  <a:pos x="1452993" y="1407824"/>
                </a:cxn>
                <a:cxn ang="0">
                  <a:pos x="2312498" y="1872949"/>
                </a:cxn>
                <a:cxn ang="0">
                  <a:pos x="1817897" y="2244475"/>
                </a:cxn>
                <a:cxn ang="0">
                  <a:pos x="109157" y="2619352"/>
                </a:cxn>
                <a:cxn ang="0">
                  <a:pos x="80170" y="3123976"/>
                </a:cxn>
                <a:cxn ang="0">
                  <a:pos x="1620123" y="3795451"/>
                </a:cxn>
                <a:cxn ang="0">
                  <a:pos x="2259659" y="5164016"/>
                </a:cxn>
                <a:cxn ang="0">
                  <a:pos x="2266450" y="5165692"/>
                </a:cxn>
              </a:cxnLst>
              <a:pathLst>
                <a:path w="21600" h="21600">
                  <a:moveTo>
                    <a:pt x="13683" y="21579"/>
                  </a:moveTo>
                  <a:cubicBezTo>
                    <a:pt x="13714" y="21579"/>
                    <a:pt x="13714" y="21579"/>
                    <a:pt x="13714" y="21579"/>
                  </a:cubicBezTo>
                  <a:cubicBezTo>
                    <a:pt x="13796" y="21337"/>
                    <a:pt x="13920" y="20874"/>
                    <a:pt x="13920" y="20297"/>
                  </a:cubicBezTo>
                  <a:cubicBezTo>
                    <a:pt x="13920" y="19493"/>
                    <a:pt x="13683" y="18453"/>
                    <a:pt x="12756" y="17464"/>
                  </a:cubicBezTo>
                  <a:cubicBezTo>
                    <a:pt x="12077" y="16723"/>
                    <a:pt x="11027" y="16211"/>
                    <a:pt x="9812" y="15812"/>
                  </a:cubicBezTo>
                  <a:cubicBezTo>
                    <a:pt x="8597" y="15413"/>
                    <a:pt x="7207" y="15121"/>
                    <a:pt x="5848" y="14837"/>
                  </a:cubicBezTo>
                  <a:cubicBezTo>
                    <a:pt x="4293" y="14516"/>
                    <a:pt x="2852" y="14210"/>
                    <a:pt x="1791" y="13783"/>
                  </a:cubicBezTo>
                  <a:cubicBezTo>
                    <a:pt x="1266" y="13569"/>
                    <a:pt x="834" y="13320"/>
                    <a:pt x="546" y="13021"/>
                  </a:cubicBezTo>
                  <a:cubicBezTo>
                    <a:pt x="247" y="12722"/>
                    <a:pt x="82" y="12373"/>
                    <a:pt x="72" y="11953"/>
                  </a:cubicBezTo>
                  <a:cubicBezTo>
                    <a:pt x="72" y="11953"/>
                    <a:pt x="72" y="11953"/>
                    <a:pt x="72" y="11953"/>
                  </a:cubicBezTo>
                  <a:cubicBezTo>
                    <a:pt x="72" y="11548"/>
                    <a:pt x="309" y="11234"/>
                    <a:pt x="710" y="10978"/>
                  </a:cubicBezTo>
                  <a:cubicBezTo>
                    <a:pt x="1308" y="10586"/>
                    <a:pt x="2306" y="10337"/>
                    <a:pt x="3490" y="10159"/>
                  </a:cubicBezTo>
                  <a:cubicBezTo>
                    <a:pt x="4684" y="9981"/>
                    <a:pt x="6054" y="9874"/>
                    <a:pt x="7413" y="9775"/>
                  </a:cubicBezTo>
                  <a:cubicBezTo>
                    <a:pt x="9101" y="9640"/>
                    <a:pt x="10749" y="9519"/>
                    <a:pt x="11984" y="9248"/>
                  </a:cubicBezTo>
                  <a:cubicBezTo>
                    <a:pt x="12591" y="9113"/>
                    <a:pt x="13106" y="8942"/>
                    <a:pt x="13467" y="8714"/>
                  </a:cubicBezTo>
                  <a:cubicBezTo>
                    <a:pt x="13827" y="8486"/>
                    <a:pt x="14033" y="8201"/>
                    <a:pt x="14033" y="7845"/>
                  </a:cubicBezTo>
                  <a:cubicBezTo>
                    <a:pt x="14033" y="7838"/>
                    <a:pt x="14033" y="7831"/>
                    <a:pt x="14033" y="7824"/>
                  </a:cubicBezTo>
                  <a:cubicBezTo>
                    <a:pt x="14022" y="7504"/>
                    <a:pt x="13847" y="7240"/>
                    <a:pt x="13559" y="7020"/>
                  </a:cubicBezTo>
                  <a:cubicBezTo>
                    <a:pt x="13106" y="6692"/>
                    <a:pt x="12396" y="6457"/>
                    <a:pt x="11552" y="6279"/>
                  </a:cubicBezTo>
                  <a:cubicBezTo>
                    <a:pt x="10718" y="6094"/>
                    <a:pt x="9750" y="5966"/>
                    <a:pt x="8792" y="5831"/>
                  </a:cubicBezTo>
                  <a:cubicBezTo>
                    <a:pt x="7855" y="5703"/>
                    <a:pt x="6898" y="5574"/>
                    <a:pt x="6157" y="5404"/>
                  </a:cubicBezTo>
                  <a:cubicBezTo>
                    <a:pt x="5786" y="5318"/>
                    <a:pt x="5457" y="5218"/>
                    <a:pt x="5220" y="5112"/>
                  </a:cubicBezTo>
                  <a:cubicBezTo>
                    <a:pt x="4973" y="4998"/>
                    <a:pt x="4818" y="4877"/>
                    <a:pt x="4757" y="4734"/>
                  </a:cubicBezTo>
                  <a:cubicBezTo>
                    <a:pt x="4726" y="4663"/>
                    <a:pt x="4715" y="4599"/>
                    <a:pt x="4715" y="4542"/>
                  </a:cubicBezTo>
                  <a:cubicBezTo>
                    <a:pt x="4715" y="4428"/>
                    <a:pt x="4757" y="4336"/>
                    <a:pt x="4849" y="4243"/>
                  </a:cubicBezTo>
                  <a:cubicBezTo>
                    <a:pt x="4983" y="4108"/>
                    <a:pt x="5220" y="3994"/>
                    <a:pt x="5539" y="3880"/>
                  </a:cubicBezTo>
                  <a:cubicBezTo>
                    <a:pt x="5858" y="3766"/>
                    <a:pt x="6260" y="3652"/>
                    <a:pt x="6713" y="3531"/>
                  </a:cubicBezTo>
                  <a:cubicBezTo>
                    <a:pt x="7063" y="3439"/>
                    <a:pt x="7413" y="3339"/>
                    <a:pt x="7763" y="3232"/>
                  </a:cubicBezTo>
                  <a:cubicBezTo>
                    <a:pt x="8061" y="3140"/>
                    <a:pt x="8535" y="2969"/>
                    <a:pt x="8947" y="2734"/>
                  </a:cubicBezTo>
                  <a:cubicBezTo>
                    <a:pt x="9142" y="2613"/>
                    <a:pt x="9328" y="2478"/>
                    <a:pt x="9462" y="2328"/>
                  </a:cubicBezTo>
                  <a:cubicBezTo>
                    <a:pt x="9595" y="2171"/>
                    <a:pt x="9688" y="2008"/>
                    <a:pt x="9688" y="1823"/>
                  </a:cubicBezTo>
                  <a:cubicBezTo>
                    <a:pt x="9688" y="1766"/>
                    <a:pt x="9678" y="1709"/>
                    <a:pt x="9657" y="1645"/>
                  </a:cubicBezTo>
                  <a:cubicBezTo>
                    <a:pt x="9626" y="1524"/>
                    <a:pt x="9626" y="1524"/>
                    <a:pt x="9626" y="1524"/>
                  </a:cubicBezTo>
                  <a:cubicBezTo>
                    <a:pt x="9616" y="1516"/>
                    <a:pt x="9606" y="1509"/>
                    <a:pt x="9585" y="1509"/>
                  </a:cubicBezTo>
                  <a:cubicBezTo>
                    <a:pt x="8360" y="1509"/>
                    <a:pt x="8360" y="1509"/>
                    <a:pt x="8360" y="1509"/>
                  </a:cubicBezTo>
                  <a:cubicBezTo>
                    <a:pt x="9904" y="64"/>
                    <a:pt x="9904" y="64"/>
                    <a:pt x="9904" y="64"/>
                  </a:cubicBezTo>
                  <a:cubicBezTo>
                    <a:pt x="11438" y="1516"/>
                    <a:pt x="11438" y="1516"/>
                    <a:pt x="11438" y="1516"/>
                  </a:cubicBezTo>
                  <a:cubicBezTo>
                    <a:pt x="10110" y="1516"/>
                    <a:pt x="10110" y="1516"/>
                    <a:pt x="10110" y="1516"/>
                  </a:cubicBezTo>
                  <a:cubicBezTo>
                    <a:pt x="10090" y="1516"/>
                    <a:pt x="10079" y="1524"/>
                    <a:pt x="10069" y="1538"/>
                  </a:cubicBezTo>
                  <a:cubicBezTo>
                    <a:pt x="10059" y="1680"/>
                    <a:pt x="10059" y="1680"/>
                    <a:pt x="10059" y="1680"/>
                  </a:cubicBezTo>
                  <a:cubicBezTo>
                    <a:pt x="10018" y="2207"/>
                    <a:pt x="9801" y="2577"/>
                    <a:pt x="9390" y="2898"/>
                  </a:cubicBezTo>
                  <a:cubicBezTo>
                    <a:pt x="8967" y="3211"/>
                    <a:pt x="8350" y="3467"/>
                    <a:pt x="7516" y="3752"/>
                  </a:cubicBezTo>
                  <a:cubicBezTo>
                    <a:pt x="7433" y="3780"/>
                    <a:pt x="7258" y="3837"/>
                    <a:pt x="7114" y="3930"/>
                  </a:cubicBezTo>
                  <a:cubicBezTo>
                    <a:pt x="7032" y="3973"/>
                    <a:pt x="6970" y="4022"/>
                    <a:pt x="6908" y="4079"/>
                  </a:cubicBezTo>
                  <a:cubicBezTo>
                    <a:pt x="6857" y="4136"/>
                    <a:pt x="6826" y="4200"/>
                    <a:pt x="6826" y="4279"/>
                  </a:cubicBezTo>
                  <a:cubicBezTo>
                    <a:pt x="6826" y="4293"/>
                    <a:pt x="6826" y="4314"/>
                    <a:pt x="6836" y="4329"/>
                  </a:cubicBezTo>
                  <a:cubicBezTo>
                    <a:pt x="6847" y="4400"/>
                    <a:pt x="6898" y="4485"/>
                    <a:pt x="7011" y="4563"/>
                  </a:cubicBezTo>
                  <a:cubicBezTo>
                    <a:pt x="7186" y="4692"/>
                    <a:pt x="7505" y="4820"/>
                    <a:pt x="8103" y="4955"/>
                  </a:cubicBezTo>
                  <a:cubicBezTo>
                    <a:pt x="8700" y="5090"/>
                    <a:pt x="9565" y="5240"/>
                    <a:pt x="10851" y="5396"/>
                  </a:cubicBezTo>
                  <a:cubicBezTo>
                    <a:pt x="13261" y="5695"/>
                    <a:pt x="15052" y="6080"/>
                    <a:pt x="16329" y="6564"/>
                  </a:cubicBezTo>
                  <a:cubicBezTo>
                    <a:pt x="17070" y="6842"/>
                    <a:pt x="17616" y="7148"/>
                    <a:pt x="17976" y="7482"/>
                  </a:cubicBezTo>
                  <a:cubicBezTo>
                    <a:pt x="18336" y="7817"/>
                    <a:pt x="18511" y="8173"/>
                    <a:pt x="18511" y="8572"/>
                  </a:cubicBezTo>
                  <a:cubicBezTo>
                    <a:pt x="18511" y="8621"/>
                    <a:pt x="18511" y="8664"/>
                    <a:pt x="18501" y="8714"/>
                  </a:cubicBezTo>
                  <a:cubicBezTo>
                    <a:pt x="18470" y="9020"/>
                    <a:pt x="18264" y="9284"/>
                    <a:pt x="17924" y="9511"/>
                  </a:cubicBezTo>
                  <a:cubicBezTo>
                    <a:pt x="17420" y="9860"/>
                    <a:pt x="16617" y="10131"/>
                    <a:pt x="15711" y="10366"/>
                  </a:cubicBezTo>
                  <a:cubicBezTo>
                    <a:pt x="14805" y="10594"/>
                    <a:pt x="13796" y="10772"/>
                    <a:pt x="12869" y="10942"/>
                  </a:cubicBezTo>
                  <a:cubicBezTo>
                    <a:pt x="11922" y="11113"/>
                    <a:pt x="11099" y="11263"/>
                    <a:pt x="10522" y="11434"/>
                  </a:cubicBezTo>
                  <a:cubicBezTo>
                    <a:pt x="10223" y="11519"/>
                    <a:pt x="9987" y="11604"/>
                    <a:pt x="9822" y="11711"/>
                  </a:cubicBezTo>
                  <a:cubicBezTo>
                    <a:pt x="9657" y="11818"/>
                    <a:pt x="9565" y="11939"/>
                    <a:pt x="9565" y="12074"/>
                  </a:cubicBezTo>
                  <a:cubicBezTo>
                    <a:pt x="9565" y="12074"/>
                    <a:pt x="9565" y="12081"/>
                    <a:pt x="9565" y="12089"/>
                  </a:cubicBezTo>
                  <a:cubicBezTo>
                    <a:pt x="9565" y="12231"/>
                    <a:pt x="9637" y="12359"/>
                    <a:pt x="9770" y="12466"/>
                  </a:cubicBezTo>
                  <a:cubicBezTo>
                    <a:pt x="9966" y="12630"/>
                    <a:pt x="10306" y="12758"/>
                    <a:pt x="10728" y="12879"/>
                  </a:cubicBezTo>
                  <a:cubicBezTo>
                    <a:pt x="11160" y="12993"/>
                    <a:pt x="11685" y="13107"/>
                    <a:pt x="12262" y="13228"/>
                  </a:cubicBezTo>
                  <a:cubicBezTo>
                    <a:pt x="14043" y="13598"/>
                    <a:pt x="16463" y="14103"/>
                    <a:pt x="18213" y="15307"/>
                  </a:cubicBezTo>
                  <a:cubicBezTo>
                    <a:pt x="19737" y="16346"/>
                    <a:pt x="20560" y="17727"/>
                    <a:pt x="21003" y="18937"/>
                  </a:cubicBezTo>
                  <a:cubicBezTo>
                    <a:pt x="21446" y="20155"/>
                    <a:pt x="21518" y="21201"/>
                    <a:pt x="21528" y="21579"/>
                  </a:cubicBezTo>
                  <a:cubicBezTo>
                    <a:pt x="21559" y="21579"/>
                    <a:pt x="21559" y="21579"/>
                    <a:pt x="21559" y="21579"/>
                  </a:cubicBezTo>
                  <a:cubicBezTo>
                    <a:pt x="21559" y="21550"/>
                    <a:pt x="21559" y="21550"/>
                    <a:pt x="21559" y="21550"/>
                  </a:cubicBezTo>
                  <a:cubicBezTo>
                    <a:pt x="13683" y="21550"/>
                    <a:pt x="13683" y="21550"/>
                    <a:pt x="13683" y="21550"/>
                  </a:cubicBezTo>
                  <a:cubicBezTo>
                    <a:pt x="13683" y="21579"/>
                    <a:pt x="13683" y="21579"/>
                    <a:pt x="13683" y="21579"/>
                  </a:cubicBezTo>
                  <a:cubicBezTo>
                    <a:pt x="13714" y="21579"/>
                    <a:pt x="13714" y="21579"/>
                    <a:pt x="13714" y="21579"/>
                  </a:cubicBezTo>
                  <a:cubicBezTo>
                    <a:pt x="13683" y="21579"/>
                    <a:pt x="13683" y="21579"/>
                    <a:pt x="13683" y="21579"/>
                  </a:cubicBezTo>
                  <a:cubicBezTo>
                    <a:pt x="13683" y="21600"/>
                    <a:pt x="13683" y="21600"/>
                    <a:pt x="13683" y="21600"/>
                  </a:cubicBezTo>
                  <a:cubicBezTo>
                    <a:pt x="21559" y="21600"/>
                    <a:pt x="21559" y="21600"/>
                    <a:pt x="21559" y="21600"/>
                  </a:cubicBezTo>
                  <a:cubicBezTo>
                    <a:pt x="21569" y="21600"/>
                    <a:pt x="21579" y="21600"/>
                    <a:pt x="21590" y="21593"/>
                  </a:cubicBezTo>
                  <a:cubicBezTo>
                    <a:pt x="21590" y="21586"/>
                    <a:pt x="21600" y="21579"/>
                    <a:pt x="21600" y="21572"/>
                  </a:cubicBezTo>
                  <a:cubicBezTo>
                    <a:pt x="21590" y="21201"/>
                    <a:pt x="21518" y="20148"/>
                    <a:pt x="21075" y="18930"/>
                  </a:cubicBezTo>
                  <a:cubicBezTo>
                    <a:pt x="20622" y="17706"/>
                    <a:pt x="19798" y="16317"/>
                    <a:pt x="18264" y="15271"/>
                  </a:cubicBezTo>
                  <a:cubicBezTo>
                    <a:pt x="16504" y="14061"/>
                    <a:pt x="14064" y="13548"/>
                    <a:pt x="12283" y="13178"/>
                  </a:cubicBezTo>
                  <a:cubicBezTo>
                    <a:pt x="11510" y="13014"/>
                    <a:pt x="10841" y="12872"/>
                    <a:pt x="10368" y="12708"/>
                  </a:cubicBezTo>
                  <a:cubicBezTo>
                    <a:pt x="10131" y="12623"/>
                    <a:pt x="9945" y="12537"/>
                    <a:pt x="9822" y="12430"/>
                  </a:cubicBezTo>
                  <a:cubicBezTo>
                    <a:pt x="9698" y="12331"/>
                    <a:pt x="9637" y="12217"/>
                    <a:pt x="9637" y="12089"/>
                  </a:cubicBezTo>
                  <a:cubicBezTo>
                    <a:pt x="9637" y="12081"/>
                    <a:pt x="9637" y="12081"/>
                    <a:pt x="9637" y="12074"/>
                  </a:cubicBezTo>
                  <a:cubicBezTo>
                    <a:pt x="9637" y="11953"/>
                    <a:pt x="9719" y="11847"/>
                    <a:pt x="9873" y="11747"/>
                  </a:cubicBezTo>
                  <a:cubicBezTo>
                    <a:pt x="10110" y="11597"/>
                    <a:pt x="10501" y="11476"/>
                    <a:pt x="11016" y="11355"/>
                  </a:cubicBezTo>
                  <a:cubicBezTo>
                    <a:pt x="11541" y="11234"/>
                    <a:pt x="12169" y="11120"/>
                    <a:pt x="12880" y="10992"/>
                  </a:cubicBezTo>
                  <a:cubicBezTo>
                    <a:pt x="14115" y="10764"/>
                    <a:pt x="15505" y="10515"/>
                    <a:pt x="16607" y="10166"/>
                  </a:cubicBezTo>
                  <a:cubicBezTo>
                    <a:pt x="17152" y="9988"/>
                    <a:pt x="17626" y="9789"/>
                    <a:pt x="17976" y="9547"/>
                  </a:cubicBezTo>
                  <a:cubicBezTo>
                    <a:pt x="18326" y="9312"/>
                    <a:pt x="18542" y="9034"/>
                    <a:pt x="18573" y="8714"/>
                  </a:cubicBezTo>
                  <a:cubicBezTo>
                    <a:pt x="18583" y="8671"/>
                    <a:pt x="18583" y="8621"/>
                    <a:pt x="18583" y="8572"/>
                  </a:cubicBezTo>
                  <a:cubicBezTo>
                    <a:pt x="18583" y="8166"/>
                    <a:pt x="18398" y="7789"/>
                    <a:pt x="18027" y="7454"/>
                  </a:cubicBezTo>
                  <a:cubicBezTo>
                    <a:pt x="17667" y="7112"/>
                    <a:pt x="17111" y="6799"/>
                    <a:pt x="16370" y="6521"/>
                  </a:cubicBezTo>
                  <a:cubicBezTo>
                    <a:pt x="15073" y="6030"/>
                    <a:pt x="13271" y="5653"/>
                    <a:pt x="10862" y="5354"/>
                  </a:cubicBezTo>
                  <a:cubicBezTo>
                    <a:pt x="9153" y="5140"/>
                    <a:pt x="8175" y="4948"/>
                    <a:pt x="7619" y="4777"/>
                  </a:cubicBezTo>
                  <a:cubicBezTo>
                    <a:pt x="7341" y="4685"/>
                    <a:pt x="7166" y="4606"/>
                    <a:pt x="7063" y="4528"/>
                  </a:cubicBezTo>
                  <a:cubicBezTo>
                    <a:pt x="6960" y="4457"/>
                    <a:pt x="6919" y="4385"/>
                    <a:pt x="6908" y="4321"/>
                  </a:cubicBezTo>
                  <a:cubicBezTo>
                    <a:pt x="6898" y="4307"/>
                    <a:pt x="6898" y="4293"/>
                    <a:pt x="6898" y="4279"/>
                  </a:cubicBezTo>
                  <a:cubicBezTo>
                    <a:pt x="6898" y="4215"/>
                    <a:pt x="6929" y="4158"/>
                    <a:pt x="6970" y="4108"/>
                  </a:cubicBezTo>
                  <a:cubicBezTo>
                    <a:pt x="7042" y="4030"/>
                    <a:pt x="7155" y="3958"/>
                    <a:pt x="7269" y="3909"/>
                  </a:cubicBezTo>
                  <a:cubicBezTo>
                    <a:pt x="7372" y="3859"/>
                    <a:pt x="7485" y="3823"/>
                    <a:pt x="7547" y="3802"/>
                  </a:cubicBezTo>
                  <a:cubicBezTo>
                    <a:pt x="8381" y="3510"/>
                    <a:pt x="9009" y="3254"/>
                    <a:pt x="9441" y="2926"/>
                  </a:cubicBezTo>
                  <a:cubicBezTo>
                    <a:pt x="9863" y="2606"/>
                    <a:pt x="10090" y="2221"/>
                    <a:pt x="10131" y="1687"/>
                  </a:cubicBezTo>
                  <a:cubicBezTo>
                    <a:pt x="10141" y="1566"/>
                    <a:pt x="10141" y="1566"/>
                    <a:pt x="10141" y="1566"/>
                  </a:cubicBezTo>
                  <a:cubicBezTo>
                    <a:pt x="11510" y="1566"/>
                    <a:pt x="11510" y="1566"/>
                    <a:pt x="11510" y="1566"/>
                  </a:cubicBezTo>
                  <a:cubicBezTo>
                    <a:pt x="11521" y="1566"/>
                    <a:pt x="11531" y="1559"/>
                    <a:pt x="11541" y="1552"/>
                  </a:cubicBezTo>
                  <a:cubicBezTo>
                    <a:pt x="11552" y="1545"/>
                    <a:pt x="11541" y="1538"/>
                    <a:pt x="11541" y="1531"/>
                  </a:cubicBezTo>
                  <a:cubicBezTo>
                    <a:pt x="9925" y="7"/>
                    <a:pt x="9925" y="7"/>
                    <a:pt x="9925" y="7"/>
                  </a:cubicBezTo>
                  <a:cubicBezTo>
                    <a:pt x="9925" y="0"/>
                    <a:pt x="9915" y="0"/>
                    <a:pt x="9904" y="0"/>
                  </a:cubicBezTo>
                  <a:cubicBezTo>
                    <a:pt x="9884" y="0"/>
                    <a:pt x="9873" y="0"/>
                    <a:pt x="9873" y="7"/>
                  </a:cubicBezTo>
                  <a:cubicBezTo>
                    <a:pt x="8267" y="1516"/>
                    <a:pt x="8267" y="1516"/>
                    <a:pt x="8267" y="1516"/>
                  </a:cubicBezTo>
                  <a:cubicBezTo>
                    <a:pt x="8257" y="1524"/>
                    <a:pt x="8257" y="1538"/>
                    <a:pt x="8257" y="1545"/>
                  </a:cubicBezTo>
                  <a:cubicBezTo>
                    <a:pt x="8267" y="1552"/>
                    <a:pt x="8278" y="1559"/>
                    <a:pt x="8288" y="1559"/>
                  </a:cubicBezTo>
                  <a:cubicBezTo>
                    <a:pt x="9554" y="1559"/>
                    <a:pt x="9554" y="1559"/>
                    <a:pt x="9554" y="1559"/>
                  </a:cubicBezTo>
                  <a:cubicBezTo>
                    <a:pt x="9585" y="1659"/>
                    <a:pt x="9585" y="1659"/>
                    <a:pt x="9585" y="1659"/>
                  </a:cubicBezTo>
                  <a:cubicBezTo>
                    <a:pt x="9606" y="1716"/>
                    <a:pt x="9616" y="1766"/>
                    <a:pt x="9616" y="1823"/>
                  </a:cubicBezTo>
                  <a:cubicBezTo>
                    <a:pt x="9616" y="1993"/>
                    <a:pt x="9534" y="2157"/>
                    <a:pt x="9400" y="2300"/>
                  </a:cubicBezTo>
                  <a:cubicBezTo>
                    <a:pt x="9214" y="2520"/>
                    <a:pt x="8906" y="2705"/>
                    <a:pt x="8586" y="2855"/>
                  </a:cubicBezTo>
                  <a:cubicBezTo>
                    <a:pt x="8278" y="3004"/>
                    <a:pt x="7958" y="3118"/>
                    <a:pt x="7732" y="3189"/>
                  </a:cubicBezTo>
                  <a:cubicBezTo>
                    <a:pt x="7382" y="3296"/>
                    <a:pt x="7032" y="3389"/>
                    <a:pt x="6692" y="3481"/>
                  </a:cubicBezTo>
                  <a:cubicBezTo>
                    <a:pt x="6074" y="3645"/>
                    <a:pt x="5570" y="3787"/>
                    <a:pt x="5210" y="3951"/>
                  </a:cubicBezTo>
                  <a:cubicBezTo>
                    <a:pt x="5024" y="4030"/>
                    <a:pt x="4890" y="4115"/>
                    <a:pt x="4787" y="4215"/>
                  </a:cubicBezTo>
                  <a:cubicBezTo>
                    <a:pt x="4695" y="4307"/>
                    <a:pt x="4633" y="4421"/>
                    <a:pt x="4633" y="4542"/>
                  </a:cubicBezTo>
                  <a:cubicBezTo>
                    <a:pt x="4633" y="4606"/>
                    <a:pt x="4654" y="4677"/>
                    <a:pt x="4684" y="4749"/>
                  </a:cubicBezTo>
                  <a:cubicBezTo>
                    <a:pt x="4757" y="4905"/>
                    <a:pt x="4932" y="5040"/>
                    <a:pt x="5179" y="5154"/>
                  </a:cubicBezTo>
                  <a:cubicBezTo>
                    <a:pt x="5549" y="5325"/>
                    <a:pt x="6105" y="5461"/>
                    <a:pt x="6733" y="5574"/>
                  </a:cubicBezTo>
                  <a:cubicBezTo>
                    <a:pt x="7361" y="5688"/>
                    <a:pt x="8072" y="5788"/>
                    <a:pt x="8772" y="5881"/>
                  </a:cubicBezTo>
                  <a:cubicBezTo>
                    <a:pt x="10048" y="6059"/>
                    <a:pt x="11346" y="6237"/>
                    <a:pt x="12324" y="6521"/>
                  </a:cubicBezTo>
                  <a:cubicBezTo>
                    <a:pt x="12808" y="6671"/>
                    <a:pt x="13219" y="6842"/>
                    <a:pt x="13497" y="7055"/>
                  </a:cubicBezTo>
                  <a:cubicBezTo>
                    <a:pt x="13786" y="7262"/>
                    <a:pt x="13950" y="7518"/>
                    <a:pt x="13961" y="7824"/>
                  </a:cubicBezTo>
                  <a:cubicBezTo>
                    <a:pt x="13961" y="7831"/>
                    <a:pt x="13961" y="7838"/>
                    <a:pt x="13961" y="7845"/>
                  </a:cubicBezTo>
                  <a:cubicBezTo>
                    <a:pt x="13961" y="8187"/>
                    <a:pt x="13765" y="8451"/>
                    <a:pt x="13415" y="8671"/>
                  </a:cubicBezTo>
                  <a:cubicBezTo>
                    <a:pt x="12900" y="9006"/>
                    <a:pt x="12025" y="9220"/>
                    <a:pt x="10975" y="9376"/>
                  </a:cubicBezTo>
                  <a:cubicBezTo>
                    <a:pt x="9915" y="9526"/>
                    <a:pt x="8679" y="9625"/>
                    <a:pt x="7402" y="9725"/>
                  </a:cubicBezTo>
                  <a:cubicBezTo>
                    <a:pt x="5590" y="9860"/>
                    <a:pt x="3748" y="10003"/>
                    <a:pt x="2358" y="10316"/>
                  </a:cubicBezTo>
                  <a:cubicBezTo>
                    <a:pt x="1658" y="10473"/>
                    <a:pt x="1071" y="10672"/>
                    <a:pt x="659" y="10942"/>
                  </a:cubicBezTo>
                  <a:cubicBezTo>
                    <a:pt x="247" y="11206"/>
                    <a:pt x="0" y="11533"/>
                    <a:pt x="0" y="11953"/>
                  </a:cubicBezTo>
                  <a:cubicBezTo>
                    <a:pt x="0" y="11953"/>
                    <a:pt x="0" y="11953"/>
                    <a:pt x="0" y="11953"/>
                  </a:cubicBezTo>
                  <a:cubicBezTo>
                    <a:pt x="0" y="12388"/>
                    <a:pt x="175" y="12744"/>
                    <a:pt x="484" y="13050"/>
                  </a:cubicBezTo>
                  <a:cubicBezTo>
                    <a:pt x="937" y="13505"/>
                    <a:pt x="1699" y="13847"/>
                    <a:pt x="2625" y="14132"/>
                  </a:cubicBezTo>
                  <a:cubicBezTo>
                    <a:pt x="3552" y="14417"/>
                    <a:pt x="4664" y="14644"/>
                    <a:pt x="5827" y="14886"/>
                  </a:cubicBezTo>
                  <a:cubicBezTo>
                    <a:pt x="7186" y="15171"/>
                    <a:pt x="8576" y="15456"/>
                    <a:pt x="9781" y="15855"/>
                  </a:cubicBezTo>
                  <a:cubicBezTo>
                    <a:pt x="10985" y="16253"/>
                    <a:pt x="12025" y="16766"/>
                    <a:pt x="12694" y="17485"/>
                  </a:cubicBezTo>
                  <a:cubicBezTo>
                    <a:pt x="13611" y="18475"/>
                    <a:pt x="13847" y="19500"/>
                    <a:pt x="13847" y="20297"/>
                  </a:cubicBezTo>
                  <a:cubicBezTo>
                    <a:pt x="13847" y="20867"/>
                    <a:pt x="13724" y="21322"/>
                    <a:pt x="13642" y="21572"/>
                  </a:cubicBezTo>
                  <a:cubicBezTo>
                    <a:pt x="13642" y="21579"/>
                    <a:pt x="13642" y="21586"/>
                    <a:pt x="13652" y="21593"/>
                  </a:cubicBezTo>
                  <a:cubicBezTo>
                    <a:pt x="13662" y="21600"/>
                    <a:pt x="13672" y="21600"/>
                    <a:pt x="13683" y="21600"/>
                  </a:cubicBezTo>
                  <a:cubicBezTo>
                    <a:pt x="13683" y="21579"/>
                    <a:pt x="13683" y="21579"/>
                    <a:pt x="13683" y="2157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6" name="Freeform 8"/>
            <p:cNvSpPr/>
            <p:nvPr/>
          </p:nvSpPr>
          <p:spPr>
            <a:xfrm>
              <a:off x="915119" y="3143286"/>
              <a:ext cx="85018" cy="75572"/>
            </a:xfrm>
            <a:custGeom>
              <a:avLst/>
              <a:gdLst/>
              <a:ahLst/>
              <a:cxnLst>
                <a:cxn ang="0">
                  <a:pos x="17004" y="0"/>
                </a:cxn>
                <a:cxn ang="0">
                  <a:pos x="18704" y="3436"/>
                </a:cxn>
                <a:cxn ang="0">
                  <a:pos x="25505" y="10304"/>
                </a:cxn>
                <a:cxn ang="0">
                  <a:pos x="49310" y="29197"/>
                </a:cxn>
                <a:cxn ang="0">
                  <a:pos x="85018" y="53243"/>
                </a:cxn>
                <a:cxn ang="0">
                  <a:pos x="71415" y="75572"/>
                </a:cxn>
                <a:cxn ang="0">
                  <a:pos x="34007" y="48090"/>
                </a:cxn>
                <a:cxn ang="0">
                  <a:pos x="10202" y="27482"/>
                </a:cxn>
                <a:cxn ang="0">
                  <a:pos x="1700" y="20611"/>
                </a:cxn>
                <a:cxn ang="0">
                  <a:pos x="0" y="17175"/>
                </a:cxn>
                <a:cxn ang="0">
                  <a:pos x="17004" y="0"/>
                </a:cxn>
              </a:cxnLst>
              <a:pathLst>
                <a:path w="21600" h="21600">
                  <a:moveTo>
                    <a:pt x="4320" y="0"/>
                  </a:moveTo>
                  <a:cubicBezTo>
                    <a:pt x="4320" y="0"/>
                    <a:pt x="4320" y="491"/>
                    <a:pt x="4752" y="982"/>
                  </a:cubicBezTo>
                  <a:cubicBezTo>
                    <a:pt x="5184" y="1473"/>
                    <a:pt x="6048" y="1964"/>
                    <a:pt x="6480" y="2945"/>
                  </a:cubicBezTo>
                  <a:cubicBezTo>
                    <a:pt x="8208" y="4418"/>
                    <a:pt x="10368" y="6382"/>
                    <a:pt x="12528" y="8345"/>
                  </a:cubicBezTo>
                  <a:cubicBezTo>
                    <a:pt x="16848" y="12273"/>
                    <a:pt x="21600" y="15218"/>
                    <a:pt x="21600" y="15218"/>
                  </a:cubicBezTo>
                  <a:cubicBezTo>
                    <a:pt x="18144" y="21600"/>
                    <a:pt x="18144" y="21600"/>
                    <a:pt x="18144" y="21600"/>
                  </a:cubicBezTo>
                  <a:cubicBezTo>
                    <a:pt x="18144" y="21600"/>
                    <a:pt x="13392" y="18164"/>
                    <a:pt x="8640" y="13745"/>
                  </a:cubicBezTo>
                  <a:cubicBezTo>
                    <a:pt x="6480" y="11782"/>
                    <a:pt x="4320" y="9327"/>
                    <a:pt x="2592" y="7855"/>
                  </a:cubicBezTo>
                  <a:cubicBezTo>
                    <a:pt x="1728" y="6873"/>
                    <a:pt x="864" y="6382"/>
                    <a:pt x="432" y="5891"/>
                  </a:cubicBezTo>
                  <a:cubicBezTo>
                    <a:pt x="0" y="5400"/>
                    <a:pt x="0" y="4909"/>
                    <a:pt x="0" y="4909"/>
                  </a:cubicBezTo>
                  <a:lnTo>
                    <a:pt x="43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7" name="Freeform 9"/>
            <p:cNvSpPr/>
            <p:nvPr/>
          </p:nvSpPr>
          <p:spPr>
            <a:xfrm>
              <a:off x="1323675" y="3326310"/>
              <a:ext cx="180663" cy="73211"/>
            </a:xfrm>
            <a:custGeom>
              <a:avLst/>
              <a:gdLst/>
              <a:ahLst/>
              <a:cxnLst>
                <a:cxn ang="0">
                  <a:pos x="8264" y="0"/>
                </a:cxn>
                <a:cxn ang="0">
                  <a:pos x="180663" y="46052"/>
                </a:cxn>
                <a:cxn ang="0">
                  <a:pos x="173579" y="73211"/>
                </a:cxn>
                <a:cxn ang="0">
                  <a:pos x="0" y="24797"/>
                </a:cxn>
                <a:cxn ang="0">
                  <a:pos x="8264" y="0"/>
                </a:cxn>
              </a:cxnLst>
              <a:pathLst>
                <a:path w="21600" h="21600">
                  <a:moveTo>
                    <a:pt x="988" y="0"/>
                  </a:moveTo>
                  <a:lnTo>
                    <a:pt x="21600" y="13587"/>
                  </a:lnTo>
                  <a:lnTo>
                    <a:pt x="20753" y="21600"/>
                  </a:lnTo>
                  <a:lnTo>
                    <a:pt x="0" y="731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8" name="Freeform 10"/>
            <p:cNvSpPr/>
            <p:nvPr/>
          </p:nvSpPr>
          <p:spPr>
            <a:xfrm>
              <a:off x="1842046" y="3472729"/>
              <a:ext cx="180663" cy="89742"/>
            </a:xfrm>
            <a:custGeom>
              <a:avLst/>
              <a:gdLst/>
              <a:ahLst/>
              <a:cxnLst>
                <a:cxn ang="0">
                  <a:pos x="10229" y="0"/>
                </a:cxn>
                <a:cxn ang="0">
                  <a:pos x="37496" y="8467"/>
                </a:cxn>
                <a:cxn ang="0">
                  <a:pos x="95442" y="28784"/>
                </a:cxn>
                <a:cxn ang="0">
                  <a:pos x="180663" y="60958"/>
                </a:cxn>
                <a:cxn ang="0">
                  <a:pos x="168736" y="89742"/>
                </a:cxn>
                <a:cxn ang="0">
                  <a:pos x="85221" y="57572"/>
                </a:cxn>
                <a:cxn ang="0">
                  <a:pos x="27267" y="37251"/>
                </a:cxn>
                <a:cxn ang="0">
                  <a:pos x="0" y="28784"/>
                </a:cxn>
                <a:cxn ang="0">
                  <a:pos x="10229" y="0"/>
                </a:cxn>
              </a:cxnLst>
              <a:pathLst>
                <a:path w="21600" h="21600">
                  <a:moveTo>
                    <a:pt x="1223" y="0"/>
                  </a:moveTo>
                  <a:cubicBezTo>
                    <a:pt x="1223" y="0"/>
                    <a:pt x="2445" y="815"/>
                    <a:pt x="4483" y="2038"/>
                  </a:cubicBezTo>
                  <a:cubicBezTo>
                    <a:pt x="6317" y="3260"/>
                    <a:pt x="8966" y="5298"/>
                    <a:pt x="11411" y="6928"/>
                  </a:cubicBezTo>
                  <a:cubicBezTo>
                    <a:pt x="16506" y="10596"/>
                    <a:pt x="21600" y="14672"/>
                    <a:pt x="21600" y="14672"/>
                  </a:cubicBezTo>
                  <a:cubicBezTo>
                    <a:pt x="20174" y="21600"/>
                    <a:pt x="20174" y="21600"/>
                    <a:pt x="20174" y="21600"/>
                  </a:cubicBezTo>
                  <a:cubicBezTo>
                    <a:pt x="20174" y="21600"/>
                    <a:pt x="15283" y="17525"/>
                    <a:pt x="10189" y="13857"/>
                  </a:cubicBezTo>
                  <a:cubicBezTo>
                    <a:pt x="7743" y="11819"/>
                    <a:pt x="5094" y="10189"/>
                    <a:pt x="3260" y="8966"/>
                  </a:cubicBezTo>
                  <a:cubicBezTo>
                    <a:pt x="1426" y="7743"/>
                    <a:pt x="0" y="6928"/>
                    <a:pt x="0" y="6928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9" name="Freeform 11"/>
            <p:cNvSpPr/>
            <p:nvPr/>
          </p:nvSpPr>
          <p:spPr>
            <a:xfrm>
              <a:off x="2332077" y="3692357"/>
              <a:ext cx="166494" cy="129889"/>
            </a:xfrm>
            <a:custGeom>
              <a:avLst/>
              <a:gdLst/>
              <a:ahLst/>
              <a:cxnLst>
                <a:cxn ang="0">
                  <a:pos x="16989" y="0"/>
                </a:cxn>
                <a:cxn ang="0">
                  <a:pos x="40776" y="15382"/>
                </a:cxn>
                <a:cxn ang="0">
                  <a:pos x="93437" y="49562"/>
                </a:cxn>
                <a:cxn ang="0">
                  <a:pos x="166494" y="104254"/>
                </a:cxn>
                <a:cxn ang="0">
                  <a:pos x="146106" y="129889"/>
                </a:cxn>
                <a:cxn ang="0">
                  <a:pos x="73057" y="76905"/>
                </a:cxn>
                <a:cxn ang="0">
                  <a:pos x="23787" y="44433"/>
                </a:cxn>
                <a:cxn ang="0">
                  <a:pos x="0" y="29057"/>
                </a:cxn>
                <a:cxn ang="0">
                  <a:pos x="16989" y="0"/>
                </a:cxn>
              </a:cxnLst>
              <a:pathLst>
                <a:path w="21600" h="21600">
                  <a:moveTo>
                    <a:pt x="2204" y="0"/>
                  </a:moveTo>
                  <a:cubicBezTo>
                    <a:pt x="2204" y="0"/>
                    <a:pt x="3306" y="1137"/>
                    <a:pt x="5290" y="2558"/>
                  </a:cubicBezTo>
                  <a:cubicBezTo>
                    <a:pt x="7053" y="3979"/>
                    <a:pt x="9698" y="6253"/>
                    <a:pt x="12122" y="8242"/>
                  </a:cubicBezTo>
                  <a:cubicBezTo>
                    <a:pt x="16971" y="12505"/>
                    <a:pt x="21600" y="17337"/>
                    <a:pt x="21600" y="17337"/>
                  </a:cubicBezTo>
                  <a:cubicBezTo>
                    <a:pt x="18955" y="21600"/>
                    <a:pt x="18955" y="21600"/>
                    <a:pt x="18955" y="21600"/>
                  </a:cubicBezTo>
                  <a:cubicBezTo>
                    <a:pt x="18955" y="21600"/>
                    <a:pt x="14327" y="17053"/>
                    <a:pt x="9478" y="12789"/>
                  </a:cubicBezTo>
                  <a:cubicBezTo>
                    <a:pt x="7273" y="10800"/>
                    <a:pt x="4849" y="8811"/>
                    <a:pt x="3086" y="7389"/>
                  </a:cubicBezTo>
                  <a:cubicBezTo>
                    <a:pt x="1102" y="5684"/>
                    <a:pt x="0" y="4832"/>
                    <a:pt x="0" y="4832"/>
                  </a:cubicBezTo>
                  <a:lnTo>
                    <a:pt x="22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0" name="Freeform 12"/>
            <p:cNvSpPr/>
            <p:nvPr/>
          </p:nvSpPr>
          <p:spPr>
            <a:xfrm>
              <a:off x="2727645" y="4052501"/>
              <a:ext cx="131069" cy="170036"/>
            </a:xfrm>
            <a:custGeom>
              <a:avLst/>
              <a:gdLst/>
              <a:ahLst/>
              <a:cxnLst>
                <a:cxn ang="0">
                  <a:pos x="28938" y="0"/>
                </a:cxn>
                <a:cxn ang="0">
                  <a:pos x="45959" y="22105"/>
                </a:cxn>
                <a:cxn ang="0">
                  <a:pos x="81706" y="74816"/>
                </a:cxn>
                <a:cxn ang="0">
                  <a:pos x="131069" y="151332"/>
                </a:cxn>
                <a:cxn ang="0">
                  <a:pos x="98727" y="170036"/>
                </a:cxn>
                <a:cxn ang="0">
                  <a:pos x="51068" y="93520"/>
                </a:cxn>
                <a:cxn ang="0">
                  <a:pos x="17021" y="44209"/>
                </a:cxn>
                <a:cxn ang="0">
                  <a:pos x="0" y="22105"/>
                </a:cxn>
                <a:cxn ang="0">
                  <a:pos x="28938" y="0"/>
                </a:cxn>
              </a:cxnLst>
              <a:pathLst>
                <a:path w="21600" h="21600">
                  <a:moveTo>
                    <a:pt x="4769" y="0"/>
                  </a:moveTo>
                  <a:cubicBezTo>
                    <a:pt x="4769" y="0"/>
                    <a:pt x="5891" y="1080"/>
                    <a:pt x="7574" y="2808"/>
                  </a:cubicBezTo>
                  <a:cubicBezTo>
                    <a:pt x="9257" y="4536"/>
                    <a:pt x="11501" y="6912"/>
                    <a:pt x="13465" y="9504"/>
                  </a:cubicBezTo>
                  <a:cubicBezTo>
                    <a:pt x="17673" y="14256"/>
                    <a:pt x="21600" y="19224"/>
                    <a:pt x="21600" y="19224"/>
                  </a:cubicBezTo>
                  <a:cubicBezTo>
                    <a:pt x="16270" y="21600"/>
                    <a:pt x="16270" y="21600"/>
                    <a:pt x="16270" y="21600"/>
                  </a:cubicBezTo>
                  <a:cubicBezTo>
                    <a:pt x="16270" y="21600"/>
                    <a:pt x="12623" y="16632"/>
                    <a:pt x="8416" y="11880"/>
                  </a:cubicBezTo>
                  <a:cubicBezTo>
                    <a:pt x="6452" y="9504"/>
                    <a:pt x="4488" y="7344"/>
                    <a:pt x="2805" y="5616"/>
                  </a:cubicBezTo>
                  <a:cubicBezTo>
                    <a:pt x="1122" y="3888"/>
                    <a:pt x="0" y="2808"/>
                    <a:pt x="0" y="2808"/>
                  </a:cubicBezTo>
                  <a:lnTo>
                    <a:pt x="476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1" name="Freeform 13"/>
            <p:cNvSpPr/>
            <p:nvPr/>
          </p:nvSpPr>
          <p:spPr>
            <a:xfrm>
              <a:off x="2959081" y="4538990"/>
              <a:ext cx="77934" cy="186568"/>
            </a:xfrm>
            <a:custGeom>
              <a:avLst/>
              <a:gdLst/>
              <a:ahLst/>
              <a:cxnLst>
                <a:cxn ang="0">
                  <a:pos x="37271" y="0"/>
                </a:cxn>
                <a:cxn ang="0">
                  <a:pos x="45743" y="27389"/>
                </a:cxn>
                <a:cxn ang="0">
                  <a:pos x="59298" y="89008"/>
                </a:cxn>
                <a:cxn ang="0">
                  <a:pos x="77934" y="179719"/>
                </a:cxn>
                <a:cxn ang="0">
                  <a:pos x="37271" y="186568"/>
                </a:cxn>
                <a:cxn ang="0">
                  <a:pos x="22024" y="97560"/>
                </a:cxn>
                <a:cxn ang="0">
                  <a:pos x="6776" y="37659"/>
                </a:cxn>
                <a:cxn ang="0">
                  <a:pos x="0" y="10270"/>
                </a:cxn>
                <a:cxn ang="0">
                  <a:pos x="37271" y="0"/>
                </a:cxn>
              </a:cxnLst>
              <a:pathLst>
                <a:path w="21600" h="21600">
                  <a:moveTo>
                    <a:pt x="10330" y="0"/>
                  </a:moveTo>
                  <a:cubicBezTo>
                    <a:pt x="10330" y="0"/>
                    <a:pt x="11270" y="1387"/>
                    <a:pt x="12678" y="3171"/>
                  </a:cubicBezTo>
                  <a:cubicBezTo>
                    <a:pt x="13617" y="5152"/>
                    <a:pt x="15496" y="7728"/>
                    <a:pt x="16435" y="10305"/>
                  </a:cubicBezTo>
                  <a:cubicBezTo>
                    <a:pt x="19252" y="15457"/>
                    <a:pt x="21600" y="20807"/>
                    <a:pt x="21600" y="20807"/>
                  </a:cubicBezTo>
                  <a:cubicBezTo>
                    <a:pt x="10330" y="21600"/>
                    <a:pt x="10330" y="21600"/>
                    <a:pt x="10330" y="21600"/>
                  </a:cubicBezTo>
                  <a:cubicBezTo>
                    <a:pt x="10330" y="21600"/>
                    <a:pt x="8452" y="16448"/>
                    <a:pt x="6104" y="11295"/>
                  </a:cubicBezTo>
                  <a:cubicBezTo>
                    <a:pt x="4696" y="8719"/>
                    <a:pt x="3287" y="6341"/>
                    <a:pt x="1878" y="4360"/>
                  </a:cubicBezTo>
                  <a:cubicBezTo>
                    <a:pt x="939" y="2576"/>
                    <a:pt x="0" y="1189"/>
                    <a:pt x="0" y="1189"/>
                  </a:cubicBezTo>
                  <a:lnTo>
                    <a:pt x="103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2" name="Freeform 14"/>
            <p:cNvSpPr/>
            <p:nvPr/>
          </p:nvSpPr>
          <p:spPr>
            <a:xfrm>
              <a:off x="3009856" y="5079796"/>
              <a:ext cx="49594" cy="93285"/>
            </a:xfrm>
            <a:custGeom>
              <a:avLst/>
              <a:gdLst/>
              <a:ahLst/>
              <a:cxnLst>
                <a:cxn ang="0">
                  <a:pos x="49594" y="1697"/>
                </a:cxn>
                <a:cxn ang="0">
                  <a:pos x="49594" y="15267"/>
                </a:cxn>
                <a:cxn ang="0">
                  <a:pos x="47883" y="45796"/>
                </a:cxn>
                <a:cxn ang="0">
                  <a:pos x="44465" y="78018"/>
                </a:cxn>
                <a:cxn ang="0">
                  <a:pos x="44465" y="88198"/>
                </a:cxn>
                <a:cxn ang="0">
                  <a:pos x="42754" y="93285"/>
                </a:cxn>
                <a:cxn ang="0">
                  <a:pos x="0" y="86500"/>
                </a:cxn>
                <a:cxn ang="0">
                  <a:pos x="1711" y="72931"/>
                </a:cxn>
                <a:cxn ang="0">
                  <a:pos x="5129" y="44099"/>
                </a:cxn>
                <a:cxn ang="0">
                  <a:pos x="6840" y="13570"/>
                </a:cxn>
                <a:cxn ang="0">
                  <a:pos x="8550" y="0"/>
                </a:cxn>
                <a:cxn ang="0">
                  <a:pos x="49594" y="1697"/>
                </a:cxn>
              </a:cxnLst>
              <a:pathLst>
                <a:path w="21600" h="21600">
                  <a:moveTo>
                    <a:pt x="21600" y="393"/>
                  </a:moveTo>
                  <a:cubicBezTo>
                    <a:pt x="21600" y="393"/>
                    <a:pt x="21600" y="1571"/>
                    <a:pt x="21600" y="3535"/>
                  </a:cubicBezTo>
                  <a:cubicBezTo>
                    <a:pt x="21600" y="5498"/>
                    <a:pt x="20855" y="8247"/>
                    <a:pt x="20855" y="10604"/>
                  </a:cubicBezTo>
                  <a:cubicBezTo>
                    <a:pt x="20855" y="13353"/>
                    <a:pt x="20110" y="16102"/>
                    <a:pt x="19366" y="18065"/>
                  </a:cubicBezTo>
                  <a:cubicBezTo>
                    <a:pt x="19366" y="18851"/>
                    <a:pt x="19366" y="20029"/>
                    <a:pt x="19366" y="20422"/>
                  </a:cubicBezTo>
                  <a:cubicBezTo>
                    <a:pt x="19366" y="21207"/>
                    <a:pt x="18621" y="21600"/>
                    <a:pt x="18621" y="21600"/>
                  </a:cubicBezTo>
                  <a:cubicBezTo>
                    <a:pt x="0" y="20029"/>
                    <a:pt x="0" y="20029"/>
                    <a:pt x="0" y="20029"/>
                  </a:cubicBezTo>
                  <a:cubicBezTo>
                    <a:pt x="0" y="20029"/>
                    <a:pt x="745" y="18851"/>
                    <a:pt x="745" y="16887"/>
                  </a:cubicBezTo>
                  <a:cubicBezTo>
                    <a:pt x="1490" y="14924"/>
                    <a:pt x="2234" y="12567"/>
                    <a:pt x="2234" y="10211"/>
                  </a:cubicBezTo>
                  <a:cubicBezTo>
                    <a:pt x="2979" y="7462"/>
                    <a:pt x="2979" y="5105"/>
                    <a:pt x="2979" y="3142"/>
                  </a:cubicBezTo>
                  <a:cubicBezTo>
                    <a:pt x="2979" y="1178"/>
                    <a:pt x="3724" y="0"/>
                    <a:pt x="3724" y="0"/>
                  </a:cubicBezTo>
                  <a:lnTo>
                    <a:pt x="21600" y="3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3" name="Freeform 15"/>
            <p:cNvSpPr/>
            <p:nvPr/>
          </p:nvSpPr>
          <p:spPr>
            <a:xfrm>
              <a:off x="1113493" y="566783"/>
              <a:ext cx="1657842" cy="2101823"/>
            </a:xfrm>
            <a:custGeom>
              <a:avLst/>
              <a:gdLst/>
              <a:ahLst/>
              <a:cxnLst>
                <a:cxn ang="0">
                  <a:pos x="474174" y="167075"/>
                </a:cxn>
                <a:cxn ang="0">
                  <a:pos x="555991" y="3406"/>
                </a:cxn>
                <a:cxn ang="0">
                  <a:pos x="535575" y="0"/>
                </a:cxn>
                <a:cxn ang="0">
                  <a:pos x="458823" y="153453"/>
                </a:cxn>
                <a:cxn ang="0">
                  <a:pos x="474174" y="167075"/>
                </a:cxn>
                <a:cxn ang="0">
                  <a:pos x="11973" y="448292"/>
                </a:cxn>
                <a:cxn ang="0">
                  <a:pos x="168854" y="361397"/>
                </a:cxn>
                <a:cxn ang="0">
                  <a:pos x="158646" y="342617"/>
                </a:cxn>
                <a:cxn ang="0">
                  <a:pos x="0" y="431263"/>
                </a:cxn>
                <a:cxn ang="0">
                  <a:pos x="11973" y="448292"/>
                </a:cxn>
                <a:cxn ang="0">
                  <a:pos x="235398" y="744882"/>
                </a:cxn>
                <a:cxn ang="0">
                  <a:pos x="64779" y="688639"/>
                </a:cxn>
                <a:cxn ang="0">
                  <a:pos x="58024" y="707419"/>
                </a:cxn>
                <a:cxn ang="0">
                  <a:pos x="228567" y="765414"/>
                </a:cxn>
                <a:cxn ang="0">
                  <a:pos x="235398" y="744882"/>
                </a:cxn>
                <a:cxn ang="0">
                  <a:pos x="760689" y="867683"/>
                </a:cxn>
                <a:cxn ang="0">
                  <a:pos x="750481" y="865932"/>
                </a:cxn>
                <a:cxn ang="0">
                  <a:pos x="585003" y="830123"/>
                </a:cxn>
                <a:cxn ang="0">
                  <a:pos x="579938" y="848903"/>
                </a:cxn>
                <a:cxn ang="0">
                  <a:pos x="745338" y="886366"/>
                </a:cxn>
                <a:cxn ang="0">
                  <a:pos x="755546" y="888118"/>
                </a:cxn>
                <a:cxn ang="0">
                  <a:pos x="760689" y="867683"/>
                </a:cxn>
                <a:cxn ang="0">
                  <a:pos x="1277459" y="1029601"/>
                </a:cxn>
                <a:cxn ang="0">
                  <a:pos x="1108605" y="963141"/>
                </a:cxn>
                <a:cxn ang="0">
                  <a:pos x="1101851" y="983575"/>
                </a:cxn>
                <a:cxn ang="0">
                  <a:pos x="1268940" y="1048382"/>
                </a:cxn>
                <a:cxn ang="0">
                  <a:pos x="1277459" y="1029601"/>
                </a:cxn>
                <a:cxn ang="0">
                  <a:pos x="1657842" y="1397810"/>
                </a:cxn>
                <a:cxn ang="0">
                  <a:pos x="1575948" y="1234140"/>
                </a:cxn>
                <a:cxn ang="0">
                  <a:pos x="1560597" y="1247763"/>
                </a:cxn>
                <a:cxn ang="0">
                  <a:pos x="1637349" y="1401215"/>
                </a:cxn>
                <a:cxn ang="0">
                  <a:pos x="1657842" y="1397810"/>
                </a:cxn>
                <a:cxn ang="0">
                  <a:pos x="1349146" y="1806887"/>
                </a:cxn>
                <a:cxn ang="0">
                  <a:pos x="1506027" y="1713180"/>
                </a:cxn>
                <a:cxn ang="0">
                  <a:pos x="1494130" y="1697806"/>
                </a:cxn>
                <a:cxn ang="0">
                  <a:pos x="1340626" y="1788204"/>
                </a:cxn>
                <a:cxn ang="0">
                  <a:pos x="1349146" y="1806887"/>
                </a:cxn>
                <a:cxn ang="0">
                  <a:pos x="837440" y="1987585"/>
                </a:cxn>
                <a:cxn ang="0">
                  <a:pos x="1011437" y="1936499"/>
                </a:cxn>
                <a:cxn ang="0">
                  <a:pos x="1004606" y="1917719"/>
                </a:cxn>
                <a:cxn ang="0">
                  <a:pos x="832298" y="1967151"/>
                </a:cxn>
                <a:cxn ang="0">
                  <a:pos x="837440" y="1987585"/>
                </a:cxn>
                <a:cxn ang="0">
                  <a:pos x="307008" y="2101823"/>
                </a:cxn>
                <a:cxn ang="0">
                  <a:pos x="484382" y="2069420"/>
                </a:cxn>
                <a:cxn ang="0">
                  <a:pos x="481004" y="2048986"/>
                </a:cxn>
                <a:cxn ang="0">
                  <a:pos x="351370" y="2072826"/>
                </a:cxn>
                <a:cxn ang="0">
                  <a:pos x="315527" y="2079637"/>
                </a:cxn>
                <a:cxn ang="0">
                  <a:pos x="303631" y="2081389"/>
                </a:cxn>
                <a:cxn ang="0">
                  <a:pos x="307008" y="2101823"/>
                </a:cxn>
              </a:cxnLst>
              <a:pathLst>
                <a:path w="21600" h="21600">
                  <a:moveTo>
                    <a:pt x="6178" y="1717"/>
                  </a:moveTo>
                  <a:cubicBezTo>
                    <a:pt x="6733" y="1226"/>
                    <a:pt x="7089" y="666"/>
                    <a:pt x="7244" y="35"/>
                  </a:cubicBezTo>
                  <a:cubicBezTo>
                    <a:pt x="6978" y="0"/>
                    <a:pt x="6978" y="0"/>
                    <a:pt x="6978" y="0"/>
                  </a:cubicBezTo>
                  <a:cubicBezTo>
                    <a:pt x="6822" y="596"/>
                    <a:pt x="6511" y="1104"/>
                    <a:pt x="5978" y="1577"/>
                  </a:cubicBezTo>
                  <a:lnTo>
                    <a:pt x="6178" y="1717"/>
                  </a:lnTo>
                  <a:close/>
                  <a:moveTo>
                    <a:pt x="156" y="4607"/>
                  </a:moveTo>
                  <a:cubicBezTo>
                    <a:pt x="644" y="4327"/>
                    <a:pt x="1333" y="4047"/>
                    <a:pt x="2200" y="3714"/>
                  </a:cubicBezTo>
                  <a:cubicBezTo>
                    <a:pt x="2067" y="3521"/>
                    <a:pt x="2067" y="3521"/>
                    <a:pt x="2067" y="3521"/>
                  </a:cubicBezTo>
                  <a:cubicBezTo>
                    <a:pt x="1222" y="3854"/>
                    <a:pt x="533" y="4152"/>
                    <a:pt x="0" y="4432"/>
                  </a:cubicBezTo>
                  <a:lnTo>
                    <a:pt x="156" y="4607"/>
                  </a:lnTo>
                  <a:close/>
                  <a:moveTo>
                    <a:pt x="3067" y="7655"/>
                  </a:moveTo>
                  <a:cubicBezTo>
                    <a:pt x="2156" y="7463"/>
                    <a:pt x="1422" y="7270"/>
                    <a:pt x="844" y="7077"/>
                  </a:cubicBezTo>
                  <a:cubicBezTo>
                    <a:pt x="756" y="7270"/>
                    <a:pt x="756" y="7270"/>
                    <a:pt x="756" y="7270"/>
                  </a:cubicBezTo>
                  <a:cubicBezTo>
                    <a:pt x="1333" y="7463"/>
                    <a:pt x="2067" y="7655"/>
                    <a:pt x="2978" y="7866"/>
                  </a:cubicBezTo>
                  <a:lnTo>
                    <a:pt x="3067" y="7655"/>
                  </a:lnTo>
                  <a:close/>
                  <a:moveTo>
                    <a:pt x="9911" y="8917"/>
                  </a:moveTo>
                  <a:cubicBezTo>
                    <a:pt x="9867" y="8917"/>
                    <a:pt x="9822" y="8899"/>
                    <a:pt x="9778" y="8899"/>
                  </a:cubicBezTo>
                  <a:cubicBezTo>
                    <a:pt x="9000" y="8777"/>
                    <a:pt x="8289" y="8636"/>
                    <a:pt x="7622" y="8531"/>
                  </a:cubicBezTo>
                  <a:cubicBezTo>
                    <a:pt x="7556" y="8724"/>
                    <a:pt x="7556" y="8724"/>
                    <a:pt x="7556" y="8724"/>
                  </a:cubicBezTo>
                  <a:cubicBezTo>
                    <a:pt x="8222" y="8847"/>
                    <a:pt x="8956" y="8969"/>
                    <a:pt x="9711" y="9109"/>
                  </a:cubicBezTo>
                  <a:cubicBezTo>
                    <a:pt x="9756" y="9109"/>
                    <a:pt x="9800" y="9127"/>
                    <a:pt x="9844" y="9127"/>
                  </a:cubicBezTo>
                  <a:lnTo>
                    <a:pt x="9911" y="8917"/>
                  </a:lnTo>
                  <a:close/>
                  <a:moveTo>
                    <a:pt x="16644" y="10581"/>
                  </a:moveTo>
                  <a:cubicBezTo>
                    <a:pt x="15978" y="10336"/>
                    <a:pt x="15244" y="10108"/>
                    <a:pt x="14444" y="9898"/>
                  </a:cubicBezTo>
                  <a:cubicBezTo>
                    <a:pt x="14356" y="10108"/>
                    <a:pt x="14356" y="10108"/>
                    <a:pt x="14356" y="10108"/>
                  </a:cubicBezTo>
                  <a:cubicBezTo>
                    <a:pt x="15133" y="10318"/>
                    <a:pt x="15867" y="10546"/>
                    <a:pt x="16533" y="10774"/>
                  </a:cubicBezTo>
                  <a:lnTo>
                    <a:pt x="16644" y="10581"/>
                  </a:lnTo>
                  <a:close/>
                  <a:moveTo>
                    <a:pt x="21600" y="14365"/>
                  </a:moveTo>
                  <a:cubicBezTo>
                    <a:pt x="21467" y="13769"/>
                    <a:pt x="21111" y="13191"/>
                    <a:pt x="20533" y="12683"/>
                  </a:cubicBezTo>
                  <a:cubicBezTo>
                    <a:pt x="20333" y="12823"/>
                    <a:pt x="20333" y="12823"/>
                    <a:pt x="20333" y="12823"/>
                  </a:cubicBezTo>
                  <a:cubicBezTo>
                    <a:pt x="20889" y="13314"/>
                    <a:pt x="21222" y="13839"/>
                    <a:pt x="21333" y="14400"/>
                  </a:cubicBezTo>
                  <a:lnTo>
                    <a:pt x="21600" y="14365"/>
                  </a:lnTo>
                  <a:close/>
                  <a:moveTo>
                    <a:pt x="17578" y="18569"/>
                  </a:moveTo>
                  <a:cubicBezTo>
                    <a:pt x="18356" y="18272"/>
                    <a:pt x="19044" y="17956"/>
                    <a:pt x="19622" y="17606"/>
                  </a:cubicBezTo>
                  <a:cubicBezTo>
                    <a:pt x="19467" y="17448"/>
                    <a:pt x="19467" y="17448"/>
                    <a:pt x="19467" y="17448"/>
                  </a:cubicBezTo>
                  <a:cubicBezTo>
                    <a:pt x="18889" y="17764"/>
                    <a:pt x="18222" y="18079"/>
                    <a:pt x="17467" y="18377"/>
                  </a:cubicBezTo>
                  <a:cubicBezTo>
                    <a:pt x="17578" y="18569"/>
                    <a:pt x="17578" y="18569"/>
                    <a:pt x="17578" y="18569"/>
                  </a:cubicBezTo>
                  <a:close/>
                  <a:moveTo>
                    <a:pt x="10911" y="20426"/>
                  </a:moveTo>
                  <a:cubicBezTo>
                    <a:pt x="11667" y="20269"/>
                    <a:pt x="12422" y="20093"/>
                    <a:pt x="13178" y="19901"/>
                  </a:cubicBezTo>
                  <a:cubicBezTo>
                    <a:pt x="13089" y="19708"/>
                    <a:pt x="13089" y="19708"/>
                    <a:pt x="13089" y="19708"/>
                  </a:cubicBezTo>
                  <a:cubicBezTo>
                    <a:pt x="12333" y="19883"/>
                    <a:pt x="11578" y="20058"/>
                    <a:pt x="10844" y="20216"/>
                  </a:cubicBezTo>
                  <a:lnTo>
                    <a:pt x="10911" y="20426"/>
                  </a:lnTo>
                  <a:close/>
                  <a:moveTo>
                    <a:pt x="4000" y="21600"/>
                  </a:moveTo>
                  <a:cubicBezTo>
                    <a:pt x="4000" y="21600"/>
                    <a:pt x="4911" y="21495"/>
                    <a:pt x="6311" y="21267"/>
                  </a:cubicBezTo>
                  <a:cubicBezTo>
                    <a:pt x="6267" y="21057"/>
                    <a:pt x="6267" y="21057"/>
                    <a:pt x="6267" y="21057"/>
                  </a:cubicBezTo>
                  <a:cubicBezTo>
                    <a:pt x="5556" y="21162"/>
                    <a:pt x="4978" y="21250"/>
                    <a:pt x="4578" y="21302"/>
                  </a:cubicBezTo>
                  <a:cubicBezTo>
                    <a:pt x="4378" y="21337"/>
                    <a:pt x="4222" y="21355"/>
                    <a:pt x="4111" y="21372"/>
                  </a:cubicBezTo>
                  <a:cubicBezTo>
                    <a:pt x="4000" y="21390"/>
                    <a:pt x="3956" y="21390"/>
                    <a:pt x="3956" y="21390"/>
                  </a:cubicBezTo>
                  <a:lnTo>
                    <a:pt x="4000" y="2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4" name="Freeform 16"/>
            <p:cNvSpPr/>
            <p:nvPr/>
          </p:nvSpPr>
          <p:spPr>
            <a:xfrm>
              <a:off x="162950" y="2822109"/>
              <a:ext cx="112177" cy="192471"/>
            </a:xfrm>
            <a:custGeom>
              <a:avLst/>
              <a:gdLst/>
              <a:ahLst/>
              <a:cxnLst>
                <a:cxn ang="0">
                  <a:pos x="74390" y="192471"/>
                </a:cxn>
                <a:cxn ang="0">
                  <a:pos x="0" y="192471"/>
                </a:cxn>
                <a:cxn ang="0">
                  <a:pos x="36603" y="0"/>
                </a:cxn>
                <a:cxn ang="0">
                  <a:pos x="112177" y="0"/>
                </a:cxn>
                <a:cxn ang="0">
                  <a:pos x="74390" y="192471"/>
                </a:cxn>
              </a:cxnLst>
              <a:pathLst>
                <a:path w="21600" h="21600">
                  <a:moveTo>
                    <a:pt x="14324" y="21600"/>
                  </a:moveTo>
                  <a:lnTo>
                    <a:pt x="0" y="21600"/>
                  </a:lnTo>
                  <a:lnTo>
                    <a:pt x="7048" y="0"/>
                  </a:lnTo>
                  <a:lnTo>
                    <a:pt x="21600" y="0"/>
                  </a:lnTo>
                  <a:lnTo>
                    <a:pt x="14324" y="2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5" name="Freeform 17"/>
            <p:cNvSpPr/>
            <p:nvPr/>
          </p:nvSpPr>
          <p:spPr>
            <a:xfrm>
              <a:off x="416822" y="2822109"/>
              <a:ext cx="110996" cy="192471"/>
            </a:xfrm>
            <a:custGeom>
              <a:avLst/>
              <a:gdLst/>
              <a:ahLst/>
              <a:cxnLst>
                <a:cxn ang="0">
                  <a:pos x="110996" y="0"/>
                </a:cxn>
                <a:cxn ang="0">
                  <a:pos x="73211" y="192471"/>
                </a:cxn>
                <a:cxn ang="0">
                  <a:pos x="0" y="192471"/>
                </a:cxn>
                <a:cxn ang="0">
                  <a:pos x="35426" y="0"/>
                </a:cxn>
                <a:cxn ang="0">
                  <a:pos x="110996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14247" y="21600"/>
                  </a:lnTo>
                  <a:lnTo>
                    <a:pt x="0" y="21600"/>
                  </a:lnTo>
                  <a:lnTo>
                    <a:pt x="6894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6" name="Freeform 18"/>
            <p:cNvSpPr/>
            <p:nvPr/>
          </p:nvSpPr>
          <p:spPr>
            <a:xfrm>
              <a:off x="669512" y="2822109"/>
              <a:ext cx="109816" cy="192471"/>
            </a:xfrm>
            <a:custGeom>
              <a:avLst/>
              <a:gdLst/>
              <a:ahLst/>
              <a:cxnLst>
                <a:cxn ang="0">
                  <a:pos x="109816" y="0"/>
                </a:cxn>
                <a:cxn ang="0">
                  <a:pos x="73211" y="192471"/>
                </a:cxn>
                <a:cxn ang="0">
                  <a:pos x="0" y="192471"/>
                </a:cxn>
                <a:cxn ang="0">
                  <a:pos x="36605" y="0"/>
                </a:cxn>
                <a:cxn ang="0">
                  <a:pos x="109816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14400" y="21600"/>
                  </a:lnTo>
                  <a:lnTo>
                    <a:pt x="0" y="21600"/>
                  </a:lnTo>
                  <a:lnTo>
                    <a:pt x="72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7" name="Freeform 19"/>
            <p:cNvSpPr/>
            <p:nvPr/>
          </p:nvSpPr>
          <p:spPr>
            <a:xfrm>
              <a:off x="921023" y="2822109"/>
              <a:ext cx="110996" cy="192471"/>
            </a:xfrm>
            <a:custGeom>
              <a:avLst/>
              <a:gdLst/>
              <a:ahLst/>
              <a:cxnLst>
                <a:cxn ang="0">
                  <a:pos x="110996" y="0"/>
                </a:cxn>
                <a:cxn ang="0">
                  <a:pos x="75570" y="192471"/>
                </a:cxn>
                <a:cxn ang="0">
                  <a:pos x="0" y="192471"/>
                </a:cxn>
                <a:cxn ang="0">
                  <a:pos x="37785" y="0"/>
                </a:cxn>
                <a:cxn ang="0">
                  <a:pos x="110996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14706" y="21600"/>
                  </a:lnTo>
                  <a:lnTo>
                    <a:pt x="0" y="21600"/>
                  </a:lnTo>
                  <a:lnTo>
                    <a:pt x="7353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8" name="Freeform 20"/>
            <p:cNvSpPr/>
            <p:nvPr/>
          </p:nvSpPr>
          <p:spPr>
            <a:xfrm>
              <a:off x="1173714" y="2822109"/>
              <a:ext cx="110996" cy="192471"/>
            </a:xfrm>
            <a:custGeom>
              <a:avLst/>
              <a:gdLst/>
              <a:ahLst/>
              <a:cxnLst>
                <a:cxn ang="0">
                  <a:pos x="110996" y="0"/>
                </a:cxn>
                <a:cxn ang="0">
                  <a:pos x="75570" y="192471"/>
                </a:cxn>
                <a:cxn ang="0">
                  <a:pos x="0" y="192471"/>
                </a:cxn>
                <a:cxn ang="0">
                  <a:pos x="37785" y="0"/>
                </a:cxn>
                <a:cxn ang="0">
                  <a:pos x="110996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14706" y="21600"/>
                  </a:lnTo>
                  <a:lnTo>
                    <a:pt x="0" y="21600"/>
                  </a:lnTo>
                  <a:lnTo>
                    <a:pt x="7353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9" name="Freeform 21"/>
            <p:cNvSpPr/>
            <p:nvPr/>
          </p:nvSpPr>
          <p:spPr>
            <a:xfrm>
              <a:off x="1426404" y="2822109"/>
              <a:ext cx="112177" cy="192471"/>
            </a:xfrm>
            <a:custGeom>
              <a:avLst/>
              <a:gdLst/>
              <a:ahLst/>
              <a:cxnLst>
                <a:cxn ang="0">
                  <a:pos x="74390" y="192471"/>
                </a:cxn>
                <a:cxn ang="0">
                  <a:pos x="0" y="192471"/>
                </a:cxn>
                <a:cxn ang="0">
                  <a:pos x="37787" y="0"/>
                </a:cxn>
                <a:cxn ang="0">
                  <a:pos x="112177" y="0"/>
                </a:cxn>
                <a:cxn ang="0">
                  <a:pos x="74390" y="192471"/>
                </a:cxn>
              </a:cxnLst>
              <a:pathLst>
                <a:path w="21600" h="21600">
                  <a:moveTo>
                    <a:pt x="14324" y="21600"/>
                  </a:moveTo>
                  <a:lnTo>
                    <a:pt x="0" y="21600"/>
                  </a:lnTo>
                  <a:lnTo>
                    <a:pt x="7276" y="0"/>
                  </a:lnTo>
                  <a:lnTo>
                    <a:pt x="21600" y="0"/>
                  </a:lnTo>
                  <a:lnTo>
                    <a:pt x="14324" y="2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0" name="Freeform 26"/>
            <p:cNvSpPr/>
            <p:nvPr/>
          </p:nvSpPr>
          <p:spPr>
            <a:xfrm>
              <a:off x="1860938" y="2804541"/>
              <a:ext cx="25979" cy="12701"/>
            </a:xfrm>
            <a:custGeom>
              <a:avLst/>
              <a:gdLst/>
              <a:ahLst/>
              <a:cxnLst>
                <a:cxn ang="0">
                  <a:pos x="13855" y="0"/>
                </a:cxn>
                <a:cxn ang="0">
                  <a:pos x="0" y="12701"/>
                </a:cxn>
                <a:cxn ang="0">
                  <a:pos x="25979" y="12701"/>
                </a:cxn>
                <a:cxn ang="0">
                  <a:pos x="13855" y="0"/>
                </a:cxn>
              </a:cxnLst>
              <a:pathLst>
                <a:path w="21600" h="21600">
                  <a:moveTo>
                    <a:pt x="11520" y="0"/>
                  </a:moveTo>
                  <a:cubicBezTo>
                    <a:pt x="7200" y="0"/>
                    <a:pt x="2880" y="108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1520" y="0"/>
                    <a:pt x="11520" y="0"/>
                    <a:pt x="11520" y="0"/>
                  </a:cubicBezTo>
                </a:path>
              </a:pathLst>
            </a:custGeom>
            <a:solidFill>
              <a:srgbClr val="0B0B0B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1" name="Freeform 27"/>
            <p:cNvSpPr/>
            <p:nvPr/>
          </p:nvSpPr>
          <p:spPr>
            <a:xfrm>
              <a:off x="1777102" y="2792589"/>
              <a:ext cx="69668" cy="20075"/>
            </a:xfrm>
            <a:custGeom>
              <a:avLst/>
              <a:gdLst/>
              <a:ahLst/>
              <a:cxnLst>
                <a:cxn ang="0">
                  <a:pos x="50977" y="0"/>
                </a:cxn>
                <a:cxn ang="0">
                  <a:pos x="6796" y="18402"/>
                </a:cxn>
                <a:cxn ang="0">
                  <a:pos x="0" y="20075"/>
                </a:cxn>
                <a:cxn ang="0">
                  <a:pos x="30586" y="20075"/>
                </a:cxn>
                <a:cxn ang="0">
                  <a:pos x="69668" y="6692"/>
                </a:cxn>
                <a:cxn ang="0">
                  <a:pos x="50977" y="0"/>
                </a:cxn>
              </a:cxnLst>
              <a:pathLst>
                <a:path w="21600" h="21600">
                  <a:moveTo>
                    <a:pt x="15805" y="0"/>
                  </a:moveTo>
                  <a:cubicBezTo>
                    <a:pt x="11063" y="7200"/>
                    <a:pt x="6322" y="12600"/>
                    <a:pt x="2107" y="19800"/>
                  </a:cubicBezTo>
                  <a:cubicBezTo>
                    <a:pt x="1054" y="19800"/>
                    <a:pt x="527" y="21600"/>
                    <a:pt x="0" y="21600"/>
                  </a:cubicBezTo>
                  <a:cubicBezTo>
                    <a:pt x="9483" y="21600"/>
                    <a:pt x="9483" y="21600"/>
                    <a:pt x="9483" y="21600"/>
                  </a:cubicBezTo>
                  <a:cubicBezTo>
                    <a:pt x="13171" y="16200"/>
                    <a:pt x="17385" y="12600"/>
                    <a:pt x="21600" y="7200"/>
                  </a:cubicBezTo>
                  <a:cubicBezTo>
                    <a:pt x="15805" y="0"/>
                    <a:pt x="15805" y="0"/>
                    <a:pt x="15805" y="0"/>
                  </a:cubicBezTo>
                </a:path>
              </a:pathLst>
            </a:custGeom>
            <a:solidFill>
              <a:srgbClr val="201606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485" name="Group 4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GrpSpPr/>
          <p:nvPr/>
        </p:nvGrpSpPr>
        <p:grpSpPr>
          <a:xfrm>
            <a:off x="7113588" y="5227638"/>
            <a:ext cx="563562" cy="842962"/>
            <a:chOff x="0" y="0"/>
            <a:chExt cx="584496" cy="875476"/>
          </a:xfrm>
        </p:grpSpPr>
        <p:sp>
          <p:nvSpPr>
            <p:cNvPr id="20511" name="Freeform 22"/>
            <p:cNvSpPr/>
            <p:nvPr/>
          </p:nvSpPr>
          <p:spPr>
            <a:xfrm>
              <a:off x="0" y="0"/>
              <a:ext cx="584497" cy="875477"/>
            </a:xfrm>
            <a:custGeom>
              <a:avLst/>
              <a:gdLst/>
              <a:ahLst/>
              <a:cxnLst>
                <a:cxn ang="0">
                  <a:pos x="584497" y="291826"/>
                </a:cxn>
                <a:cxn ang="0">
                  <a:pos x="292249" y="875477"/>
                </a:cxn>
                <a:cxn ang="0">
                  <a:pos x="0" y="291826"/>
                </a:cxn>
                <a:cxn ang="0">
                  <a:pos x="292249" y="0"/>
                </a:cxn>
                <a:cxn ang="0">
                  <a:pos x="584497" y="291826"/>
                </a:cxn>
              </a:cxnLst>
              <a:pathLst>
                <a:path w="21600" h="21600">
                  <a:moveTo>
                    <a:pt x="21600" y="7200"/>
                  </a:moveTo>
                  <a:cubicBezTo>
                    <a:pt x="21600" y="11160"/>
                    <a:pt x="10800" y="21600"/>
                    <a:pt x="10800" y="21600"/>
                  </a:cubicBezTo>
                  <a:cubicBezTo>
                    <a:pt x="10800" y="21600"/>
                    <a:pt x="0" y="11160"/>
                    <a:pt x="0" y="7200"/>
                  </a:cubicBezTo>
                  <a:cubicBezTo>
                    <a:pt x="0" y="3240"/>
                    <a:pt x="4860" y="0"/>
                    <a:pt x="10800" y="0"/>
                  </a:cubicBezTo>
                  <a:cubicBezTo>
                    <a:pt x="16740" y="0"/>
                    <a:pt x="21600" y="3240"/>
                    <a:pt x="21600" y="7200"/>
                  </a:cubicBezTo>
                  <a:close/>
                </a:path>
              </a:pathLst>
            </a:custGeom>
            <a:solidFill>
              <a:srgbClr val="45A4C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" name="Oval 23"/>
            <p:cNvSpPr/>
            <p:nvPr/>
          </p:nvSpPr>
          <p:spPr>
            <a:xfrm>
              <a:off x="64212" y="67597"/>
              <a:ext cx="456072" cy="45669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600">
                  <a:solidFill>
                    <a:srgbClr val="FAB60C"/>
                  </a:solidFill>
                  <a:latin typeface="Bebas"/>
                  <a:ea typeface="Bebas"/>
                  <a:cs typeface="Bebas"/>
                  <a:sym typeface="Bebas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AB60C"/>
                </a:solidFill>
                <a:effectLst/>
                <a:uLnTx/>
                <a:uFillTx/>
                <a:latin typeface="Bebas"/>
                <a:ea typeface="Bebas"/>
                <a:cs typeface="Bebas"/>
                <a:sym typeface="Bebas"/>
              </a:endParaRPr>
            </a:p>
          </p:txBody>
        </p:sp>
      </p:grpSp>
      <p:grpSp>
        <p:nvGrpSpPr>
          <p:cNvPr id="20486" name="Group 50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GrpSpPr/>
          <p:nvPr/>
        </p:nvGrpSpPr>
        <p:grpSpPr>
          <a:xfrm>
            <a:off x="5013325" y="4202113"/>
            <a:ext cx="563563" cy="842962"/>
            <a:chOff x="0" y="0"/>
            <a:chExt cx="584496" cy="875476"/>
          </a:xfrm>
        </p:grpSpPr>
        <p:sp>
          <p:nvSpPr>
            <p:cNvPr id="20509" name="Freeform 22"/>
            <p:cNvSpPr/>
            <p:nvPr/>
          </p:nvSpPr>
          <p:spPr>
            <a:xfrm>
              <a:off x="0" y="0"/>
              <a:ext cx="584497" cy="875477"/>
            </a:xfrm>
            <a:custGeom>
              <a:avLst/>
              <a:gdLst/>
              <a:ahLst/>
              <a:cxnLst>
                <a:cxn ang="0">
                  <a:pos x="584497" y="291826"/>
                </a:cxn>
                <a:cxn ang="0">
                  <a:pos x="292249" y="875477"/>
                </a:cxn>
                <a:cxn ang="0">
                  <a:pos x="0" y="291826"/>
                </a:cxn>
                <a:cxn ang="0">
                  <a:pos x="292249" y="0"/>
                </a:cxn>
                <a:cxn ang="0">
                  <a:pos x="584497" y="291826"/>
                </a:cxn>
              </a:cxnLst>
              <a:pathLst>
                <a:path w="21600" h="21600">
                  <a:moveTo>
                    <a:pt x="21600" y="7200"/>
                  </a:moveTo>
                  <a:cubicBezTo>
                    <a:pt x="21600" y="11160"/>
                    <a:pt x="10800" y="21600"/>
                    <a:pt x="10800" y="21600"/>
                  </a:cubicBezTo>
                  <a:cubicBezTo>
                    <a:pt x="10800" y="21600"/>
                    <a:pt x="0" y="11160"/>
                    <a:pt x="0" y="7200"/>
                  </a:cubicBezTo>
                  <a:cubicBezTo>
                    <a:pt x="0" y="3240"/>
                    <a:pt x="4860" y="0"/>
                    <a:pt x="10800" y="0"/>
                  </a:cubicBezTo>
                  <a:cubicBezTo>
                    <a:pt x="16740" y="0"/>
                    <a:pt x="21600" y="3240"/>
                    <a:pt x="21600" y="7200"/>
                  </a:cubicBezTo>
                  <a:close/>
                </a:path>
              </a:pathLst>
            </a:custGeom>
            <a:solidFill>
              <a:srgbClr val="45A4C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" name="Oval 23"/>
            <p:cNvSpPr/>
            <p:nvPr/>
          </p:nvSpPr>
          <p:spPr>
            <a:xfrm>
              <a:off x="64213" y="67597"/>
              <a:ext cx="456071" cy="45669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600">
                  <a:solidFill>
                    <a:srgbClr val="B7EB43"/>
                  </a:solidFill>
                  <a:latin typeface="Bebas"/>
                  <a:ea typeface="Bebas"/>
                  <a:cs typeface="Bebas"/>
                  <a:sym typeface="Bebas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B7EB43"/>
                </a:solidFill>
                <a:effectLst/>
                <a:uLnTx/>
                <a:uFillTx/>
                <a:latin typeface="Bebas"/>
                <a:ea typeface="Bebas"/>
                <a:cs typeface="Bebas"/>
                <a:sym typeface="Bebas"/>
              </a:endParaRPr>
            </a:p>
          </p:txBody>
        </p:sp>
      </p:grpSp>
      <p:grpSp>
        <p:nvGrpSpPr>
          <p:cNvPr id="20487" name="Group 53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GrpSpPr/>
          <p:nvPr/>
        </p:nvGrpSpPr>
        <p:grpSpPr>
          <a:xfrm>
            <a:off x="6842125" y="3155950"/>
            <a:ext cx="563563" cy="842963"/>
            <a:chOff x="0" y="0"/>
            <a:chExt cx="584496" cy="875476"/>
          </a:xfrm>
        </p:grpSpPr>
        <p:sp>
          <p:nvSpPr>
            <p:cNvPr id="20507" name="Freeform 22"/>
            <p:cNvSpPr/>
            <p:nvPr/>
          </p:nvSpPr>
          <p:spPr>
            <a:xfrm>
              <a:off x="0" y="0"/>
              <a:ext cx="584497" cy="875477"/>
            </a:xfrm>
            <a:custGeom>
              <a:avLst/>
              <a:gdLst/>
              <a:ahLst/>
              <a:cxnLst>
                <a:cxn ang="0">
                  <a:pos x="584497" y="291826"/>
                </a:cxn>
                <a:cxn ang="0">
                  <a:pos x="292249" y="875477"/>
                </a:cxn>
                <a:cxn ang="0">
                  <a:pos x="0" y="291826"/>
                </a:cxn>
                <a:cxn ang="0">
                  <a:pos x="292249" y="0"/>
                </a:cxn>
                <a:cxn ang="0">
                  <a:pos x="584497" y="291826"/>
                </a:cxn>
              </a:cxnLst>
              <a:pathLst>
                <a:path w="21600" h="21600">
                  <a:moveTo>
                    <a:pt x="21600" y="7200"/>
                  </a:moveTo>
                  <a:cubicBezTo>
                    <a:pt x="21600" y="11160"/>
                    <a:pt x="10800" y="21600"/>
                    <a:pt x="10800" y="21600"/>
                  </a:cubicBezTo>
                  <a:cubicBezTo>
                    <a:pt x="10800" y="21600"/>
                    <a:pt x="0" y="11160"/>
                    <a:pt x="0" y="7200"/>
                  </a:cubicBezTo>
                  <a:cubicBezTo>
                    <a:pt x="0" y="3240"/>
                    <a:pt x="4860" y="0"/>
                    <a:pt x="10800" y="0"/>
                  </a:cubicBezTo>
                  <a:cubicBezTo>
                    <a:pt x="16740" y="0"/>
                    <a:pt x="21600" y="3240"/>
                    <a:pt x="21600" y="7200"/>
                  </a:cubicBezTo>
                  <a:close/>
                </a:path>
              </a:pathLst>
            </a:custGeom>
            <a:solidFill>
              <a:srgbClr val="45A4C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" name="Oval 23"/>
            <p:cNvSpPr/>
            <p:nvPr/>
          </p:nvSpPr>
          <p:spPr>
            <a:xfrm>
              <a:off x="64213" y="67598"/>
              <a:ext cx="456071" cy="45669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600">
                  <a:solidFill>
                    <a:srgbClr val="37CD5B"/>
                  </a:solidFill>
                  <a:latin typeface="Bebas"/>
                  <a:ea typeface="Bebas"/>
                  <a:cs typeface="Bebas"/>
                  <a:sym typeface="Bebas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37CD5B"/>
                </a:solidFill>
                <a:effectLst/>
                <a:uLnTx/>
                <a:uFillTx/>
                <a:latin typeface="Bebas"/>
                <a:ea typeface="Bebas"/>
                <a:cs typeface="Bebas"/>
                <a:sym typeface="Bebas"/>
              </a:endParaRPr>
            </a:p>
          </p:txBody>
        </p:sp>
      </p:grpSp>
      <p:sp>
        <p:nvSpPr>
          <p:cNvPr id="112" name="Freeform 22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/>
          <p:nvPr/>
        </p:nvSpPr>
        <p:spPr>
          <a:xfrm>
            <a:off x="5116513" y="2090738"/>
            <a:ext cx="561975" cy="84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0"/>
                </a:moveTo>
                <a:cubicBezTo>
                  <a:pt x="21600" y="11160"/>
                  <a:pt x="10800" y="21600"/>
                  <a:pt x="10800" y="21600"/>
                </a:cubicBezTo>
                <a:cubicBezTo>
                  <a:pt x="10800" y="21600"/>
                  <a:pt x="0" y="11160"/>
                  <a:pt x="0" y="7200"/>
                </a:cubicBezTo>
                <a:cubicBezTo>
                  <a:pt x="0" y="3240"/>
                  <a:pt x="4860" y="0"/>
                  <a:pt x="10800" y="0"/>
                </a:cubicBezTo>
                <a:cubicBezTo>
                  <a:pt x="16740" y="0"/>
                  <a:pt x="21600" y="3240"/>
                  <a:pt x="21600" y="7200"/>
                </a:cubicBezTo>
                <a:close/>
              </a:path>
            </a:pathLst>
          </a:custGeom>
          <a:solidFill>
            <a:srgbClr val="45A4CF"/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1E9ECC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1E9ECC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Oval 23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/>
          <p:nvPr/>
        </p:nvSpPr>
        <p:spPr>
          <a:xfrm>
            <a:off x="5176838" y="2157413"/>
            <a:ext cx="439738" cy="439738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45719" tIns="45719" rIns="45719" b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>
                <a:solidFill>
                  <a:srgbClr val="1E9ECC"/>
                </a:solidFill>
                <a:latin typeface="Bebas"/>
                <a:ea typeface="Bebas"/>
                <a:cs typeface="Bebas"/>
                <a:sym typeface="Bebas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E9ECC"/>
              </a:solidFill>
              <a:effectLst/>
              <a:uLnTx/>
              <a:uFillTx/>
              <a:latin typeface="Bebas"/>
              <a:ea typeface="Bebas"/>
              <a:cs typeface="Bebas"/>
              <a:sym typeface="Bebas"/>
            </a:endParaRPr>
          </a:p>
        </p:txBody>
      </p:sp>
      <p:sp>
        <p:nvSpPr>
          <p:cNvPr id="118" name="Freeform 26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/>
          <p:nvPr/>
        </p:nvSpPr>
        <p:spPr>
          <a:xfrm>
            <a:off x="5291138" y="2239963"/>
            <a:ext cx="225425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19" y="11012"/>
                </a:moveTo>
                <a:cubicBezTo>
                  <a:pt x="10919" y="5506"/>
                  <a:pt x="10919" y="5506"/>
                  <a:pt x="10919" y="5506"/>
                </a:cubicBezTo>
                <a:cubicBezTo>
                  <a:pt x="9969" y="5506"/>
                  <a:pt x="9969" y="5506"/>
                  <a:pt x="9969" y="5506"/>
                </a:cubicBezTo>
                <a:cubicBezTo>
                  <a:pt x="9969" y="11012"/>
                  <a:pt x="9969" y="11012"/>
                  <a:pt x="9969" y="11012"/>
                </a:cubicBezTo>
                <a:cubicBezTo>
                  <a:pt x="9376" y="11224"/>
                  <a:pt x="9020" y="11647"/>
                  <a:pt x="9020" y="12282"/>
                </a:cubicBezTo>
                <a:cubicBezTo>
                  <a:pt x="9020" y="12812"/>
                  <a:pt x="9376" y="13235"/>
                  <a:pt x="9969" y="13447"/>
                </a:cubicBezTo>
                <a:cubicBezTo>
                  <a:pt x="9969" y="14824"/>
                  <a:pt x="9969" y="14824"/>
                  <a:pt x="9969" y="14824"/>
                </a:cubicBezTo>
                <a:cubicBezTo>
                  <a:pt x="10919" y="14824"/>
                  <a:pt x="10919" y="14824"/>
                  <a:pt x="10919" y="14824"/>
                </a:cubicBezTo>
                <a:cubicBezTo>
                  <a:pt x="10919" y="13447"/>
                  <a:pt x="10919" y="13447"/>
                  <a:pt x="10919" y="13447"/>
                </a:cubicBezTo>
                <a:cubicBezTo>
                  <a:pt x="11393" y="13235"/>
                  <a:pt x="11868" y="12812"/>
                  <a:pt x="11868" y="12282"/>
                </a:cubicBezTo>
                <a:cubicBezTo>
                  <a:pt x="11868" y="11647"/>
                  <a:pt x="11393" y="11224"/>
                  <a:pt x="10919" y="11012"/>
                </a:cubicBezTo>
                <a:close/>
                <a:moveTo>
                  <a:pt x="11393" y="847"/>
                </a:moveTo>
                <a:cubicBezTo>
                  <a:pt x="11393" y="318"/>
                  <a:pt x="10919" y="0"/>
                  <a:pt x="10444" y="0"/>
                </a:cubicBezTo>
                <a:cubicBezTo>
                  <a:pt x="9851" y="0"/>
                  <a:pt x="9495" y="318"/>
                  <a:pt x="9495" y="847"/>
                </a:cubicBezTo>
                <a:cubicBezTo>
                  <a:pt x="9495" y="2118"/>
                  <a:pt x="9495" y="2118"/>
                  <a:pt x="9495" y="2118"/>
                </a:cubicBezTo>
                <a:cubicBezTo>
                  <a:pt x="11393" y="2118"/>
                  <a:pt x="11393" y="2118"/>
                  <a:pt x="11393" y="2118"/>
                </a:cubicBezTo>
                <a:lnTo>
                  <a:pt x="11393" y="847"/>
                </a:lnTo>
                <a:close/>
                <a:moveTo>
                  <a:pt x="18870" y="2012"/>
                </a:moveTo>
                <a:cubicBezTo>
                  <a:pt x="18277" y="2647"/>
                  <a:pt x="18277" y="2647"/>
                  <a:pt x="18277" y="2647"/>
                </a:cubicBezTo>
                <a:cubicBezTo>
                  <a:pt x="19226" y="3494"/>
                  <a:pt x="19226" y="3494"/>
                  <a:pt x="19226" y="3494"/>
                </a:cubicBezTo>
                <a:cubicBezTo>
                  <a:pt x="18277" y="4447"/>
                  <a:pt x="18277" y="4447"/>
                  <a:pt x="18277" y="4447"/>
                </a:cubicBezTo>
                <a:cubicBezTo>
                  <a:pt x="18870" y="4976"/>
                  <a:pt x="18870" y="4976"/>
                  <a:pt x="18870" y="4976"/>
                </a:cubicBezTo>
                <a:cubicBezTo>
                  <a:pt x="19938" y="4129"/>
                  <a:pt x="19938" y="4129"/>
                  <a:pt x="19938" y="4129"/>
                </a:cubicBezTo>
                <a:cubicBezTo>
                  <a:pt x="20888" y="4976"/>
                  <a:pt x="20888" y="4976"/>
                  <a:pt x="20888" y="4976"/>
                </a:cubicBezTo>
                <a:cubicBezTo>
                  <a:pt x="21600" y="4447"/>
                  <a:pt x="21600" y="4447"/>
                  <a:pt x="21600" y="4447"/>
                </a:cubicBezTo>
                <a:lnTo>
                  <a:pt x="18870" y="2012"/>
                </a:lnTo>
                <a:close/>
                <a:moveTo>
                  <a:pt x="10444" y="2965"/>
                </a:moveTo>
                <a:cubicBezTo>
                  <a:pt x="4629" y="2965"/>
                  <a:pt x="0" y="7094"/>
                  <a:pt x="0" y="12282"/>
                </a:cubicBezTo>
                <a:cubicBezTo>
                  <a:pt x="0" y="17365"/>
                  <a:pt x="4629" y="21600"/>
                  <a:pt x="10444" y="21600"/>
                </a:cubicBezTo>
                <a:cubicBezTo>
                  <a:pt x="16141" y="21600"/>
                  <a:pt x="20888" y="17365"/>
                  <a:pt x="20888" y="12282"/>
                </a:cubicBezTo>
                <a:cubicBezTo>
                  <a:pt x="20888" y="7094"/>
                  <a:pt x="16141" y="2965"/>
                  <a:pt x="10444" y="2965"/>
                </a:cubicBezTo>
                <a:close/>
                <a:moveTo>
                  <a:pt x="10444" y="20753"/>
                </a:moveTo>
                <a:cubicBezTo>
                  <a:pt x="5103" y="20753"/>
                  <a:pt x="949" y="16941"/>
                  <a:pt x="949" y="12282"/>
                </a:cubicBezTo>
                <a:cubicBezTo>
                  <a:pt x="949" y="7518"/>
                  <a:pt x="5103" y="3812"/>
                  <a:pt x="10444" y="3812"/>
                </a:cubicBezTo>
                <a:cubicBezTo>
                  <a:pt x="15666" y="3812"/>
                  <a:pt x="19938" y="7518"/>
                  <a:pt x="19938" y="12282"/>
                </a:cubicBezTo>
                <a:cubicBezTo>
                  <a:pt x="19938" y="16941"/>
                  <a:pt x="15666" y="20753"/>
                  <a:pt x="10444" y="20753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Freeform 39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/>
          <p:nvPr/>
        </p:nvSpPr>
        <p:spPr>
          <a:xfrm>
            <a:off x="7004050" y="3324225"/>
            <a:ext cx="239713" cy="227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512" extrusionOk="0">
                <a:moveTo>
                  <a:pt x="17100" y="21512"/>
                </a:moveTo>
                <a:cubicBezTo>
                  <a:pt x="17100" y="21512"/>
                  <a:pt x="16987" y="21395"/>
                  <a:pt x="16987" y="21395"/>
                </a:cubicBezTo>
                <a:cubicBezTo>
                  <a:pt x="10800" y="17990"/>
                  <a:pt x="10800" y="17990"/>
                  <a:pt x="10800" y="17990"/>
                </a:cubicBezTo>
                <a:cubicBezTo>
                  <a:pt x="4612" y="21395"/>
                  <a:pt x="4612" y="21395"/>
                  <a:pt x="4612" y="21395"/>
                </a:cubicBezTo>
                <a:cubicBezTo>
                  <a:pt x="4500" y="21512"/>
                  <a:pt x="4275" y="21512"/>
                  <a:pt x="4162" y="21395"/>
                </a:cubicBezTo>
                <a:cubicBezTo>
                  <a:pt x="3937" y="21277"/>
                  <a:pt x="3937" y="21042"/>
                  <a:pt x="3937" y="20925"/>
                </a:cubicBezTo>
                <a:cubicBezTo>
                  <a:pt x="5175" y="13764"/>
                  <a:pt x="5175" y="13764"/>
                  <a:pt x="5175" y="13764"/>
                </a:cubicBezTo>
                <a:cubicBezTo>
                  <a:pt x="112" y="8599"/>
                  <a:pt x="112" y="8599"/>
                  <a:pt x="112" y="8599"/>
                </a:cubicBezTo>
                <a:cubicBezTo>
                  <a:pt x="0" y="8482"/>
                  <a:pt x="0" y="8364"/>
                  <a:pt x="0" y="8129"/>
                </a:cubicBezTo>
                <a:cubicBezTo>
                  <a:pt x="112" y="8012"/>
                  <a:pt x="225" y="7895"/>
                  <a:pt x="337" y="7777"/>
                </a:cubicBezTo>
                <a:cubicBezTo>
                  <a:pt x="7312" y="6721"/>
                  <a:pt x="7312" y="6721"/>
                  <a:pt x="7312" y="6721"/>
                </a:cubicBezTo>
                <a:cubicBezTo>
                  <a:pt x="10350" y="264"/>
                  <a:pt x="10350" y="264"/>
                  <a:pt x="10350" y="264"/>
                </a:cubicBezTo>
                <a:cubicBezTo>
                  <a:pt x="10462" y="-88"/>
                  <a:pt x="11025" y="-88"/>
                  <a:pt x="11138" y="264"/>
                </a:cubicBezTo>
                <a:cubicBezTo>
                  <a:pt x="14287" y="6721"/>
                  <a:pt x="14287" y="6721"/>
                  <a:pt x="14287" y="6721"/>
                </a:cubicBezTo>
                <a:cubicBezTo>
                  <a:pt x="21150" y="7777"/>
                  <a:pt x="21150" y="7777"/>
                  <a:pt x="21150" y="7777"/>
                </a:cubicBezTo>
                <a:cubicBezTo>
                  <a:pt x="21375" y="7895"/>
                  <a:pt x="21488" y="8012"/>
                  <a:pt x="21488" y="8129"/>
                </a:cubicBezTo>
                <a:cubicBezTo>
                  <a:pt x="21600" y="8364"/>
                  <a:pt x="21488" y="8482"/>
                  <a:pt x="21375" y="8599"/>
                </a:cubicBezTo>
                <a:cubicBezTo>
                  <a:pt x="16425" y="13764"/>
                  <a:pt x="16425" y="13764"/>
                  <a:pt x="16425" y="13764"/>
                </a:cubicBezTo>
                <a:cubicBezTo>
                  <a:pt x="17550" y="20925"/>
                  <a:pt x="17550" y="20925"/>
                  <a:pt x="17550" y="20925"/>
                </a:cubicBezTo>
                <a:cubicBezTo>
                  <a:pt x="17662" y="21042"/>
                  <a:pt x="17550" y="21277"/>
                  <a:pt x="17438" y="21395"/>
                </a:cubicBezTo>
                <a:cubicBezTo>
                  <a:pt x="17325" y="21395"/>
                  <a:pt x="17212" y="21512"/>
                  <a:pt x="17100" y="21512"/>
                </a:cubicBezTo>
                <a:close/>
                <a:moveTo>
                  <a:pt x="10800" y="17051"/>
                </a:moveTo>
                <a:cubicBezTo>
                  <a:pt x="10800" y="17051"/>
                  <a:pt x="10913" y="17051"/>
                  <a:pt x="11025" y="17051"/>
                </a:cubicBezTo>
                <a:cubicBezTo>
                  <a:pt x="16538" y="20103"/>
                  <a:pt x="16538" y="20103"/>
                  <a:pt x="16538" y="20103"/>
                </a:cubicBezTo>
                <a:cubicBezTo>
                  <a:pt x="15525" y="13647"/>
                  <a:pt x="15525" y="13647"/>
                  <a:pt x="15525" y="13647"/>
                </a:cubicBezTo>
                <a:cubicBezTo>
                  <a:pt x="15413" y="13529"/>
                  <a:pt x="15525" y="13295"/>
                  <a:pt x="15637" y="13177"/>
                </a:cubicBezTo>
                <a:cubicBezTo>
                  <a:pt x="20138" y="8599"/>
                  <a:pt x="20138" y="8599"/>
                  <a:pt x="20138" y="8599"/>
                </a:cubicBezTo>
                <a:cubicBezTo>
                  <a:pt x="13838" y="7660"/>
                  <a:pt x="13838" y="7660"/>
                  <a:pt x="13838" y="7660"/>
                </a:cubicBezTo>
                <a:cubicBezTo>
                  <a:pt x="13725" y="7660"/>
                  <a:pt x="13613" y="7542"/>
                  <a:pt x="13500" y="7425"/>
                </a:cubicBezTo>
                <a:cubicBezTo>
                  <a:pt x="10800" y="1555"/>
                  <a:pt x="10800" y="1555"/>
                  <a:pt x="10800" y="1555"/>
                </a:cubicBezTo>
                <a:cubicBezTo>
                  <a:pt x="7987" y="7425"/>
                  <a:pt x="7987" y="7425"/>
                  <a:pt x="7987" y="7425"/>
                </a:cubicBezTo>
                <a:cubicBezTo>
                  <a:pt x="7875" y="7542"/>
                  <a:pt x="7763" y="7660"/>
                  <a:pt x="7650" y="7660"/>
                </a:cubicBezTo>
                <a:cubicBezTo>
                  <a:pt x="1462" y="8599"/>
                  <a:pt x="1462" y="8599"/>
                  <a:pt x="1462" y="8599"/>
                </a:cubicBezTo>
                <a:cubicBezTo>
                  <a:pt x="5962" y="13177"/>
                  <a:pt x="5962" y="13177"/>
                  <a:pt x="5962" y="13177"/>
                </a:cubicBezTo>
                <a:cubicBezTo>
                  <a:pt x="6075" y="13295"/>
                  <a:pt x="6075" y="13529"/>
                  <a:pt x="6075" y="13647"/>
                </a:cubicBezTo>
                <a:cubicBezTo>
                  <a:pt x="4950" y="20103"/>
                  <a:pt x="4950" y="20103"/>
                  <a:pt x="4950" y="20103"/>
                </a:cubicBezTo>
                <a:cubicBezTo>
                  <a:pt x="10575" y="17051"/>
                  <a:pt x="10575" y="17051"/>
                  <a:pt x="10575" y="17051"/>
                </a:cubicBezTo>
                <a:cubicBezTo>
                  <a:pt x="10575" y="17051"/>
                  <a:pt x="10687" y="17051"/>
                  <a:pt x="10800" y="17051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Freeform 54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/>
          <p:nvPr/>
        </p:nvSpPr>
        <p:spPr>
          <a:xfrm>
            <a:off x="5175250" y="4364038"/>
            <a:ext cx="249238" cy="249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60" y="0"/>
                  <a:pt x="0" y="4752"/>
                  <a:pt x="0" y="10800"/>
                </a:cubicBezTo>
                <a:cubicBezTo>
                  <a:pt x="0" y="16740"/>
                  <a:pt x="4860" y="21492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6740" y="21600"/>
                  <a:pt x="21600" y="16740"/>
                  <a:pt x="21600" y="10800"/>
                </a:cubicBezTo>
                <a:cubicBezTo>
                  <a:pt x="21600" y="4752"/>
                  <a:pt x="16740" y="0"/>
                  <a:pt x="10800" y="0"/>
                </a:cubicBezTo>
                <a:close/>
                <a:moveTo>
                  <a:pt x="11232" y="6372"/>
                </a:moveTo>
                <a:cubicBezTo>
                  <a:pt x="12420" y="6372"/>
                  <a:pt x="13500" y="6264"/>
                  <a:pt x="14580" y="5940"/>
                </a:cubicBezTo>
                <a:cubicBezTo>
                  <a:pt x="14904" y="7236"/>
                  <a:pt x="15120" y="8748"/>
                  <a:pt x="15120" y="10368"/>
                </a:cubicBezTo>
                <a:cubicBezTo>
                  <a:pt x="11232" y="10368"/>
                  <a:pt x="11232" y="10368"/>
                  <a:pt x="11232" y="10368"/>
                </a:cubicBezTo>
                <a:lnTo>
                  <a:pt x="11232" y="6372"/>
                </a:lnTo>
                <a:close/>
                <a:moveTo>
                  <a:pt x="11232" y="5508"/>
                </a:moveTo>
                <a:cubicBezTo>
                  <a:pt x="11232" y="864"/>
                  <a:pt x="11232" y="864"/>
                  <a:pt x="11232" y="864"/>
                </a:cubicBezTo>
                <a:cubicBezTo>
                  <a:pt x="12420" y="1188"/>
                  <a:pt x="13608" y="2808"/>
                  <a:pt x="14364" y="5184"/>
                </a:cubicBezTo>
                <a:cubicBezTo>
                  <a:pt x="13284" y="5400"/>
                  <a:pt x="12312" y="5508"/>
                  <a:pt x="11232" y="5508"/>
                </a:cubicBezTo>
                <a:close/>
                <a:moveTo>
                  <a:pt x="10368" y="864"/>
                </a:moveTo>
                <a:cubicBezTo>
                  <a:pt x="10368" y="5508"/>
                  <a:pt x="10368" y="5508"/>
                  <a:pt x="10368" y="5508"/>
                </a:cubicBezTo>
                <a:cubicBezTo>
                  <a:pt x="9288" y="5508"/>
                  <a:pt x="8208" y="5400"/>
                  <a:pt x="7236" y="5184"/>
                </a:cubicBezTo>
                <a:cubicBezTo>
                  <a:pt x="7992" y="2700"/>
                  <a:pt x="9180" y="1188"/>
                  <a:pt x="10368" y="864"/>
                </a:cubicBezTo>
                <a:close/>
                <a:moveTo>
                  <a:pt x="10368" y="6372"/>
                </a:moveTo>
                <a:cubicBezTo>
                  <a:pt x="10368" y="10368"/>
                  <a:pt x="10368" y="10368"/>
                  <a:pt x="10368" y="10368"/>
                </a:cubicBezTo>
                <a:cubicBezTo>
                  <a:pt x="6480" y="10368"/>
                  <a:pt x="6480" y="10368"/>
                  <a:pt x="6480" y="10368"/>
                </a:cubicBezTo>
                <a:cubicBezTo>
                  <a:pt x="6480" y="8748"/>
                  <a:pt x="6696" y="7236"/>
                  <a:pt x="7020" y="5940"/>
                </a:cubicBezTo>
                <a:cubicBezTo>
                  <a:pt x="8100" y="6264"/>
                  <a:pt x="9180" y="6372"/>
                  <a:pt x="10368" y="6372"/>
                </a:cubicBezTo>
                <a:close/>
                <a:moveTo>
                  <a:pt x="5616" y="10368"/>
                </a:moveTo>
                <a:cubicBezTo>
                  <a:pt x="864" y="10368"/>
                  <a:pt x="864" y="10368"/>
                  <a:pt x="864" y="10368"/>
                </a:cubicBezTo>
                <a:cubicBezTo>
                  <a:pt x="972" y="8100"/>
                  <a:pt x="1836" y="6048"/>
                  <a:pt x="3132" y="4428"/>
                </a:cubicBezTo>
                <a:cubicBezTo>
                  <a:pt x="4104" y="4968"/>
                  <a:pt x="5076" y="5400"/>
                  <a:pt x="6156" y="5724"/>
                </a:cubicBezTo>
                <a:cubicBezTo>
                  <a:pt x="5832" y="7128"/>
                  <a:pt x="5616" y="8640"/>
                  <a:pt x="5616" y="10368"/>
                </a:cubicBezTo>
                <a:close/>
                <a:moveTo>
                  <a:pt x="5616" y="11232"/>
                </a:moveTo>
                <a:cubicBezTo>
                  <a:pt x="5616" y="12852"/>
                  <a:pt x="5832" y="14364"/>
                  <a:pt x="6156" y="15768"/>
                </a:cubicBezTo>
                <a:cubicBezTo>
                  <a:pt x="5076" y="16092"/>
                  <a:pt x="4104" y="16524"/>
                  <a:pt x="3132" y="17064"/>
                </a:cubicBezTo>
                <a:cubicBezTo>
                  <a:pt x="1836" y="15444"/>
                  <a:pt x="972" y="13392"/>
                  <a:pt x="864" y="11232"/>
                </a:cubicBezTo>
                <a:lnTo>
                  <a:pt x="5616" y="11232"/>
                </a:lnTo>
                <a:close/>
                <a:moveTo>
                  <a:pt x="6480" y="11232"/>
                </a:moveTo>
                <a:cubicBezTo>
                  <a:pt x="10368" y="11232"/>
                  <a:pt x="10368" y="11232"/>
                  <a:pt x="10368" y="11232"/>
                </a:cubicBezTo>
                <a:cubicBezTo>
                  <a:pt x="10368" y="15120"/>
                  <a:pt x="10368" y="15120"/>
                  <a:pt x="10368" y="15120"/>
                </a:cubicBezTo>
                <a:cubicBezTo>
                  <a:pt x="9180" y="15120"/>
                  <a:pt x="8100" y="15228"/>
                  <a:pt x="7020" y="15552"/>
                </a:cubicBezTo>
                <a:cubicBezTo>
                  <a:pt x="6696" y="14256"/>
                  <a:pt x="6480" y="12744"/>
                  <a:pt x="6480" y="11232"/>
                </a:cubicBezTo>
                <a:close/>
                <a:moveTo>
                  <a:pt x="10368" y="15984"/>
                </a:moveTo>
                <a:cubicBezTo>
                  <a:pt x="10368" y="20628"/>
                  <a:pt x="10368" y="20628"/>
                  <a:pt x="10368" y="20628"/>
                </a:cubicBezTo>
                <a:cubicBezTo>
                  <a:pt x="9180" y="20304"/>
                  <a:pt x="7992" y="18792"/>
                  <a:pt x="7236" y="16416"/>
                </a:cubicBezTo>
                <a:cubicBezTo>
                  <a:pt x="8208" y="16092"/>
                  <a:pt x="9288" y="15984"/>
                  <a:pt x="10368" y="15984"/>
                </a:cubicBezTo>
                <a:close/>
                <a:moveTo>
                  <a:pt x="11232" y="20628"/>
                </a:moveTo>
                <a:cubicBezTo>
                  <a:pt x="11232" y="15984"/>
                  <a:pt x="11232" y="15984"/>
                  <a:pt x="11232" y="15984"/>
                </a:cubicBezTo>
                <a:cubicBezTo>
                  <a:pt x="12312" y="15984"/>
                  <a:pt x="13284" y="16092"/>
                  <a:pt x="14364" y="16416"/>
                </a:cubicBezTo>
                <a:cubicBezTo>
                  <a:pt x="13608" y="18792"/>
                  <a:pt x="12420" y="20304"/>
                  <a:pt x="11232" y="20628"/>
                </a:cubicBezTo>
                <a:close/>
                <a:moveTo>
                  <a:pt x="11232" y="15120"/>
                </a:moveTo>
                <a:cubicBezTo>
                  <a:pt x="11232" y="11232"/>
                  <a:pt x="11232" y="11232"/>
                  <a:pt x="11232" y="11232"/>
                </a:cubicBezTo>
                <a:cubicBezTo>
                  <a:pt x="15120" y="11232"/>
                  <a:pt x="15120" y="11232"/>
                  <a:pt x="15120" y="11232"/>
                </a:cubicBezTo>
                <a:cubicBezTo>
                  <a:pt x="15120" y="12744"/>
                  <a:pt x="14904" y="14256"/>
                  <a:pt x="14580" y="15552"/>
                </a:cubicBezTo>
                <a:cubicBezTo>
                  <a:pt x="13500" y="15228"/>
                  <a:pt x="12420" y="15120"/>
                  <a:pt x="11232" y="15120"/>
                </a:cubicBezTo>
                <a:close/>
                <a:moveTo>
                  <a:pt x="15984" y="11232"/>
                </a:moveTo>
                <a:cubicBezTo>
                  <a:pt x="20736" y="11232"/>
                  <a:pt x="20736" y="11232"/>
                  <a:pt x="20736" y="11232"/>
                </a:cubicBezTo>
                <a:cubicBezTo>
                  <a:pt x="20628" y="13392"/>
                  <a:pt x="19764" y="15444"/>
                  <a:pt x="18468" y="17064"/>
                </a:cubicBezTo>
                <a:cubicBezTo>
                  <a:pt x="17496" y="16524"/>
                  <a:pt x="16524" y="16092"/>
                  <a:pt x="15444" y="15768"/>
                </a:cubicBezTo>
                <a:cubicBezTo>
                  <a:pt x="15768" y="14364"/>
                  <a:pt x="15984" y="12852"/>
                  <a:pt x="15984" y="11232"/>
                </a:cubicBezTo>
                <a:close/>
                <a:moveTo>
                  <a:pt x="15984" y="10368"/>
                </a:moveTo>
                <a:cubicBezTo>
                  <a:pt x="15984" y="8640"/>
                  <a:pt x="15768" y="7128"/>
                  <a:pt x="15444" y="5724"/>
                </a:cubicBezTo>
                <a:cubicBezTo>
                  <a:pt x="16524" y="5400"/>
                  <a:pt x="17496" y="4968"/>
                  <a:pt x="18468" y="4428"/>
                </a:cubicBezTo>
                <a:cubicBezTo>
                  <a:pt x="19764" y="6048"/>
                  <a:pt x="20628" y="8100"/>
                  <a:pt x="20736" y="10368"/>
                </a:cubicBezTo>
                <a:lnTo>
                  <a:pt x="15984" y="10368"/>
                </a:lnTo>
                <a:close/>
                <a:moveTo>
                  <a:pt x="17928" y="3780"/>
                </a:moveTo>
                <a:cubicBezTo>
                  <a:pt x="17064" y="4212"/>
                  <a:pt x="16092" y="4644"/>
                  <a:pt x="15120" y="4968"/>
                </a:cubicBezTo>
                <a:cubicBezTo>
                  <a:pt x="14688" y="3240"/>
                  <a:pt x="13932" y="1944"/>
                  <a:pt x="13068" y="1080"/>
                </a:cubicBezTo>
                <a:cubicBezTo>
                  <a:pt x="14904" y="1512"/>
                  <a:pt x="16632" y="2484"/>
                  <a:pt x="17928" y="3780"/>
                </a:cubicBezTo>
                <a:close/>
                <a:moveTo>
                  <a:pt x="8424" y="1080"/>
                </a:moveTo>
                <a:cubicBezTo>
                  <a:pt x="7668" y="1944"/>
                  <a:pt x="6912" y="3240"/>
                  <a:pt x="6372" y="4860"/>
                </a:cubicBezTo>
                <a:cubicBezTo>
                  <a:pt x="5508" y="4644"/>
                  <a:pt x="4536" y="4212"/>
                  <a:pt x="3672" y="3780"/>
                </a:cubicBezTo>
                <a:cubicBezTo>
                  <a:pt x="4968" y="2484"/>
                  <a:pt x="6588" y="1512"/>
                  <a:pt x="8424" y="1080"/>
                </a:cubicBezTo>
                <a:close/>
                <a:moveTo>
                  <a:pt x="3672" y="17712"/>
                </a:moveTo>
                <a:cubicBezTo>
                  <a:pt x="4536" y="17280"/>
                  <a:pt x="5508" y="16848"/>
                  <a:pt x="6372" y="16632"/>
                </a:cubicBezTo>
                <a:cubicBezTo>
                  <a:pt x="6912" y="18252"/>
                  <a:pt x="7668" y="19548"/>
                  <a:pt x="8424" y="20412"/>
                </a:cubicBezTo>
                <a:cubicBezTo>
                  <a:pt x="6588" y="19980"/>
                  <a:pt x="4968" y="19008"/>
                  <a:pt x="3672" y="17712"/>
                </a:cubicBezTo>
                <a:close/>
                <a:moveTo>
                  <a:pt x="13068" y="20412"/>
                </a:moveTo>
                <a:cubicBezTo>
                  <a:pt x="13932" y="19548"/>
                  <a:pt x="14688" y="18252"/>
                  <a:pt x="15120" y="16632"/>
                </a:cubicBezTo>
                <a:cubicBezTo>
                  <a:pt x="16092" y="16848"/>
                  <a:pt x="17064" y="17280"/>
                  <a:pt x="17928" y="17712"/>
                </a:cubicBezTo>
                <a:cubicBezTo>
                  <a:pt x="16632" y="19008"/>
                  <a:pt x="14904" y="19980"/>
                  <a:pt x="13068" y="2041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93" name="Freeform 99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/>
          <p:nvPr/>
        </p:nvSpPr>
        <p:spPr>
          <a:xfrm>
            <a:off x="7262813" y="5384800"/>
            <a:ext cx="249237" cy="228600"/>
          </a:xfrm>
          <a:custGeom>
            <a:avLst/>
            <a:gdLst/>
            <a:ahLst/>
            <a:cxnLst>
              <a:cxn ang="0">
                <a:pos x="249237" y="0"/>
              </a:cxn>
              <a:cxn ang="0">
                <a:pos x="0" y="91937"/>
              </a:cxn>
              <a:cxn ang="0">
                <a:pos x="79756" y="152813"/>
              </a:cxn>
              <a:cxn ang="0">
                <a:pos x="79756" y="191326"/>
              </a:cxn>
              <a:cxn ang="0">
                <a:pos x="81002" y="193813"/>
              </a:cxn>
              <a:cxn ang="0">
                <a:pos x="81002" y="195051"/>
              </a:cxn>
              <a:cxn ang="0">
                <a:pos x="85987" y="197538"/>
              </a:cxn>
              <a:cxn ang="0">
                <a:pos x="88479" y="196300"/>
              </a:cxn>
              <a:cxn ang="0">
                <a:pos x="115895" y="178901"/>
              </a:cxn>
              <a:cxn ang="0">
                <a:pos x="183189" y="228600"/>
              </a:cxn>
              <a:cxn ang="0">
                <a:pos x="249237" y="0"/>
              </a:cxn>
              <a:cxn ang="0">
                <a:pos x="221821" y="21124"/>
              </a:cxn>
              <a:cxn ang="0">
                <a:pos x="87233" y="145362"/>
              </a:cxn>
              <a:cxn ang="0">
                <a:pos x="21185" y="95663"/>
              </a:cxn>
              <a:cxn ang="0">
                <a:pos x="221821" y="21124"/>
              </a:cxn>
              <a:cxn ang="0">
                <a:pos x="89725" y="183875"/>
              </a:cxn>
              <a:cxn ang="0">
                <a:pos x="89725" y="160263"/>
              </a:cxn>
              <a:cxn ang="0">
                <a:pos x="108418" y="172688"/>
              </a:cxn>
              <a:cxn ang="0">
                <a:pos x="89725" y="183875"/>
              </a:cxn>
              <a:cxn ang="0">
                <a:pos x="95956" y="151575"/>
              </a:cxn>
              <a:cxn ang="0">
                <a:pos x="231790" y="26088"/>
              </a:cxn>
              <a:cxn ang="0">
                <a:pos x="176958" y="212450"/>
              </a:cxn>
              <a:cxn ang="0">
                <a:pos x="95956" y="151575"/>
              </a:cxn>
            </a:cxnLst>
            <a:pathLst>
              <a:path w="21600" h="21600">
                <a:moveTo>
                  <a:pt x="21600" y="0"/>
                </a:moveTo>
                <a:cubicBezTo>
                  <a:pt x="0" y="8687"/>
                  <a:pt x="0" y="8687"/>
                  <a:pt x="0" y="8687"/>
                </a:cubicBezTo>
                <a:cubicBezTo>
                  <a:pt x="6912" y="14439"/>
                  <a:pt x="6912" y="14439"/>
                  <a:pt x="6912" y="14439"/>
                </a:cubicBezTo>
                <a:cubicBezTo>
                  <a:pt x="6912" y="18078"/>
                  <a:pt x="6912" y="18078"/>
                  <a:pt x="6912" y="18078"/>
                </a:cubicBezTo>
                <a:cubicBezTo>
                  <a:pt x="6912" y="18196"/>
                  <a:pt x="7020" y="18313"/>
                  <a:pt x="7020" y="18313"/>
                </a:cubicBezTo>
                <a:cubicBezTo>
                  <a:pt x="7020" y="18313"/>
                  <a:pt x="7020" y="18430"/>
                  <a:pt x="7020" y="18430"/>
                </a:cubicBezTo>
                <a:cubicBezTo>
                  <a:pt x="7128" y="18548"/>
                  <a:pt x="7236" y="18665"/>
                  <a:pt x="7452" y="18665"/>
                </a:cubicBezTo>
                <a:cubicBezTo>
                  <a:pt x="7452" y="18665"/>
                  <a:pt x="7560" y="18665"/>
                  <a:pt x="7668" y="18548"/>
                </a:cubicBezTo>
                <a:cubicBezTo>
                  <a:pt x="10044" y="16904"/>
                  <a:pt x="10044" y="16904"/>
                  <a:pt x="10044" y="16904"/>
                </a:cubicBezTo>
                <a:cubicBezTo>
                  <a:pt x="15876" y="21600"/>
                  <a:pt x="15876" y="21600"/>
                  <a:pt x="15876" y="21600"/>
                </a:cubicBezTo>
                <a:lnTo>
                  <a:pt x="21600" y="0"/>
                </a:lnTo>
                <a:close/>
                <a:moveTo>
                  <a:pt x="19224" y="1996"/>
                </a:moveTo>
                <a:cubicBezTo>
                  <a:pt x="7560" y="13735"/>
                  <a:pt x="7560" y="13735"/>
                  <a:pt x="7560" y="13735"/>
                </a:cubicBezTo>
                <a:cubicBezTo>
                  <a:pt x="1836" y="9039"/>
                  <a:pt x="1836" y="9039"/>
                  <a:pt x="1836" y="9039"/>
                </a:cubicBezTo>
                <a:lnTo>
                  <a:pt x="19224" y="1996"/>
                </a:lnTo>
                <a:close/>
                <a:moveTo>
                  <a:pt x="7776" y="17374"/>
                </a:moveTo>
                <a:cubicBezTo>
                  <a:pt x="7776" y="15143"/>
                  <a:pt x="7776" y="15143"/>
                  <a:pt x="7776" y="15143"/>
                </a:cubicBezTo>
                <a:cubicBezTo>
                  <a:pt x="9396" y="16317"/>
                  <a:pt x="9396" y="16317"/>
                  <a:pt x="9396" y="16317"/>
                </a:cubicBezTo>
                <a:lnTo>
                  <a:pt x="7776" y="17374"/>
                </a:lnTo>
                <a:close/>
                <a:moveTo>
                  <a:pt x="8316" y="14322"/>
                </a:moveTo>
                <a:cubicBezTo>
                  <a:pt x="20088" y="2465"/>
                  <a:pt x="20088" y="2465"/>
                  <a:pt x="20088" y="2465"/>
                </a:cubicBezTo>
                <a:cubicBezTo>
                  <a:pt x="15336" y="20074"/>
                  <a:pt x="15336" y="20074"/>
                  <a:pt x="15336" y="20074"/>
                </a:cubicBezTo>
                <a:lnTo>
                  <a:pt x="8316" y="14322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2" name="TextBox 57" descr="e7d195523061f1c0dc554706afe4c72a60a25314cbaece805811E654B44695D34D35691164BB3D154CCFD5D798F6FEAD99EAA8F1ADC3D4AFA5BC9ED0BB3A4B45073A038AC38E89AB54D31AA59602B9F1BFF2630C21895285717EFBFE4EEA19C6CB9E7BE16B4DB639E8674BE5A6B461358387DB2885F62B75BDE957687828DC5B47FE0D1D37BACEEC"/>
          <p:cNvSpPr txBox="1"/>
          <p:nvPr/>
        </p:nvSpPr>
        <p:spPr>
          <a:xfrm>
            <a:off x="8107998" y="5214620"/>
            <a:ext cx="23749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Tx/>
              <a:defRPr/>
            </a:pPr>
            <a:r>
              <a:rPr kumimoji="0" lang="zh-CN" altLang="en-US" sz="2400" b="1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/>
              </a:rPr>
              <a:t>功能创新</a:t>
            </a:r>
            <a:endParaRPr kumimoji="0" lang="zh-CN" altLang="en-US" sz="2400" b="1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/>
            </a:endParaRPr>
          </a:p>
        </p:txBody>
      </p:sp>
      <p:sp>
        <p:nvSpPr>
          <p:cNvPr id="20500" name="矩形 47"/>
          <p:cNvSpPr/>
          <p:nvPr/>
        </p:nvSpPr>
        <p:spPr>
          <a:xfrm>
            <a:off x="5360988" y="1038225"/>
            <a:ext cx="1454150" cy="214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800" dirty="0">
                <a:solidFill>
                  <a:srgbClr val="44546A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Business Plan</a:t>
            </a:r>
            <a:endParaRPr lang="en-US" altLang="zh-CN" sz="800" dirty="0">
              <a:solidFill>
                <a:srgbClr val="44546A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01" name="文本框 48"/>
          <p:cNvSpPr txBox="1"/>
          <p:nvPr/>
        </p:nvSpPr>
        <p:spPr>
          <a:xfrm>
            <a:off x="3311525" y="461963"/>
            <a:ext cx="555307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未来展望</a:t>
            </a:r>
            <a:endParaRPr lang="zh-CN" altLang="en-US" sz="3600" b="1" dirty="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0" name="Group 276"/>
          <p:cNvGrpSpPr/>
          <p:nvPr/>
        </p:nvGrpSpPr>
        <p:grpSpPr>
          <a:xfrm>
            <a:off x="5653088" y="1290638"/>
            <a:ext cx="885825" cy="41275"/>
            <a:chOff x="5071484" y="4559432"/>
            <a:chExt cx="1599308" cy="74272"/>
          </a:xfrm>
        </p:grpSpPr>
        <p:sp>
          <p:nvSpPr>
            <p:cNvPr id="51" name="Oval 268"/>
            <p:cNvSpPr/>
            <p:nvPr/>
          </p:nvSpPr>
          <p:spPr>
            <a:xfrm>
              <a:off x="5833878" y="4559432"/>
              <a:ext cx="74520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35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0504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3" name="Straight Connector 265"/>
              <p:cNvCxnSpPr>
                <a:endCxn id="51" idx="2"/>
              </p:cNvCxnSpPr>
              <p:nvPr/>
            </p:nvCxnSpPr>
            <p:spPr>
              <a:xfrm>
                <a:off x="5071484" y="4596567"/>
                <a:ext cx="76239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74"/>
              <p:cNvCxnSpPr>
                <a:endCxn id="51" idx="2"/>
              </p:cNvCxnSpPr>
              <p:nvPr/>
            </p:nvCxnSpPr>
            <p:spPr>
              <a:xfrm>
                <a:off x="5905531" y="4596567"/>
                <a:ext cx="765261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57"/>
          <p:cNvSpPr txBox="1"/>
          <p:nvPr/>
        </p:nvSpPr>
        <p:spPr>
          <a:xfrm>
            <a:off x="7512050" y="2760663"/>
            <a:ext cx="2805113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buClrTx/>
              <a:buSzTx/>
              <a:buFontTx/>
              <a:defRPr/>
            </a:pPr>
            <a:r>
              <a:rPr kumimoji="0" lang="zh-CN" altLang="en-US" sz="2400" b="1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/>
              </a:rPr>
              <a:t>优化个人中心，加入修改密码等功能</a:t>
            </a:r>
            <a:endParaRPr kumimoji="0" lang="zh-CN" altLang="en-US" sz="2400" b="1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2183130" y="2091055"/>
            <a:ext cx="293370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 eaLnBrk="1" fontAlgn="auto" hangingPunct="1">
              <a:buClrTx/>
              <a:buSzTx/>
              <a:buFontTx/>
              <a:defRPr/>
            </a:pPr>
            <a:r>
              <a:rPr kumimoji="0" lang="zh-CN" altLang="en-US" sz="2400" b="1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/>
              </a:rPr>
              <a:t>优化导诊数据展示</a:t>
            </a:r>
            <a:endParaRPr kumimoji="0" lang="zh-CN" altLang="en-US" sz="2400" b="1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/>
            </a:endParaRPr>
          </a:p>
        </p:txBody>
      </p:sp>
      <p:sp>
        <p:nvSpPr>
          <p:cNvPr id="9" name="TextBox 57"/>
          <p:cNvSpPr txBox="1"/>
          <p:nvPr/>
        </p:nvSpPr>
        <p:spPr>
          <a:xfrm>
            <a:off x="2279015" y="4267200"/>
            <a:ext cx="148780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 eaLnBrk="1" fontAlgn="auto" hangingPunct="1">
              <a:buClrTx/>
              <a:buSzTx/>
              <a:buFontTx/>
              <a:defRPr/>
            </a:pPr>
            <a:r>
              <a:rPr kumimoji="0" lang="zh-CN" altLang="en-US" sz="2400" b="1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/>
              </a:rPr>
              <a:t>界面美化</a:t>
            </a:r>
            <a:endParaRPr kumimoji="0" lang="zh-CN" altLang="en-US" sz="2400" b="1" kern="1200" cap="none" spc="150" normalizeH="0" baseline="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7004050" y="2871788"/>
            <a:ext cx="3503613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dist" defTabSz="9137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all" spc="0" normalizeH="0" baseline="0" noProof="1">
                <a:ln>
                  <a:noFill/>
                </a:ln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谢谢聆听</a:t>
            </a:r>
            <a:endParaRPr kumimoji="0" lang="zh-CN" altLang="en-US" sz="6600" b="1" i="0" u="none" strike="noStrike" kern="1200" cap="all" spc="0" normalizeH="0" baseline="0" noProof="1">
              <a:ln>
                <a:noFill/>
              </a:ln>
              <a:solidFill>
                <a:srgbClr val="44457B"/>
              </a:solidFill>
              <a:effectLst>
                <a:outerShdw dist="63500" dir="3000000" algn="t" rotWithShape="0">
                  <a:prstClr val="black">
                    <a:alpha val="13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8510" y="3937635"/>
            <a:ext cx="324993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di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5" b="0" i="0" u="none" strike="noStrike" kern="1200" cap="none" spc="0" normalizeH="0" baseline="0" noProof="1">
                <a:ln>
                  <a:noFill/>
                </a:ln>
                <a:solidFill>
                  <a:srgbClr val="44457B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 you </a:t>
            </a:r>
            <a:r>
              <a:rPr kumimoji="0" lang="en-US" altLang="zh-CN" sz="770" b="0" i="0" u="none" strike="noStrike" kern="1200" cap="none" spc="0" normalizeH="0" baseline="0" noProof="1">
                <a:ln>
                  <a:noFill/>
                </a:ln>
                <a:solidFill>
                  <a:srgbClr val="44457B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for </a:t>
            </a:r>
            <a:r>
              <a:rPr kumimoji="0" lang="en-US" altLang="zh-CN" sz="665" b="0" i="0" u="none" strike="noStrike" kern="1200" cap="none" spc="0" normalizeH="0" baseline="0" noProof="1">
                <a:ln>
                  <a:noFill/>
                </a:ln>
                <a:solidFill>
                  <a:srgbClr val="44457B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your lisnening</a:t>
            </a:r>
            <a:endParaRPr kumimoji="0" lang="en-US" altLang="zh-CN" sz="665" b="0" i="0" u="none" strike="noStrike" kern="1200" cap="none" spc="0" normalizeH="0" baseline="0" noProof="1">
              <a:ln>
                <a:noFill/>
              </a:ln>
              <a:solidFill>
                <a:srgbClr val="44457B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任意多边形 49"/>
          <p:cNvSpPr/>
          <p:nvPr/>
        </p:nvSpPr>
        <p:spPr>
          <a:xfrm flipH="1">
            <a:off x="2020888" y="2914968"/>
            <a:ext cx="292100" cy="131763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 flipH="1">
            <a:off x="6990398" y="2915285"/>
            <a:ext cx="292100" cy="133350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175" name="Text Placeholder 33"/>
          <p:cNvSpPr txBox="1"/>
          <p:nvPr/>
        </p:nvSpPr>
        <p:spPr>
          <a:xfrm>
            <a:off x="2609850" y="2716530"/>
            <a:ext cx="2593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zh-CN" sz="2400" b="1" dirty="0">
                <a:solidFill>
                  <a:srgbClr val="262626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项目背景</a:t>
            </a:r>
            <a:endParaRPr lang="zh-CN" altLang="en-US" sz="2400" b="1" dirty="0">
              <a:solidFill>
                <a:srgbClr val="262626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6" name="Text Placeholder 33"/>
          <p:cNvSpPr txBox="1"/>
          <p:nvPr/>
        </p:nvSpPr>
        <p:spPr>
          <a:xfrm>
            <a:off x="7696200" y="2750503"/>
            <a:ext cx="2593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262626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功能介绍</a:t>
            </a:r>
            <a:endParaRPr lang="zh-CN" altLang="en-US" sz="2400" b="1" dirty="0">
              <a:solidFill>
                <a:srgbClr val="262626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任意多边形 70"/>
          <p:cNvSpPr/>
          <p:nvPr/>
        </p:nvSpPr>
        <p:spPr>
          <a:xfrm flipH="1">
            <a:off x="7158990" y="4891405"/>
            <a:ext cx="292100" cy="133350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183" name="Text Placeholder 33"/>
          <p:cNvSpPr txBox="1"/>
          <p:nvPr/>
        </p:nvSpPr>
        <p:spPr>
          <a:xfrm>
            <a:off x="7747953" y="4789805"/>
            <a:ext cx="24907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262626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未来展望</a:t>
            </a:r>
            <a:endParaRPr lang="zh-CN" altLang="en-US" sz="2400" b="1" dirty="0">
              <a:solidFill>
                <a:srgbClr val="262626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84" name="Title 1"/>
          <p:cNvSpPr txBox="1"/>
          <p:nvPr/>
        </p:nvSpPr>
        <p:spPr>
          <a:xfrm>
            <a:off x="4346575" y="1030288"/>
            <a:ext cx="3498850" cy="7699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defTabSz="1828800"/>
            <a:r>
              <a:rPr lang="zh-CN" altLang="en-US" sz="4400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2609850" y="4789805"/>
            <a:ext cx="29368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262626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项目架构</a:t>
            </a:r>
            <a:endParaRPr lang="zh-CN" altLang="en-US" sz="2400" b="1" dirty="0">
              <a:solidFill>
                <a:srgbClr val="262626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/>
        </p:nvSpPr>
        <p:spPr>
          <a:xfrm flipH="1">
            <a:off x="2032000" y="4953318"/>
            <a:ext cx="292100" cy="133350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/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195" name="图片 3" descr="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6862128" y="2085340"/>
            <a:ext cx="3786187" cy="334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Title 1"/>
          <p:cNvSpPr txBox="1"/>
          <p:nvPr/>
        </p:nvSpPr>
        <p:spPr>
          <a:xfrm>
            <a:off x="3948113" y="3076575"/>
            <a:ext cx="3498850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defTabSz="1828800"/>
            <a:r>
              <a:rPr lang="zh-CN" altLang="en-US" sz="4000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项目背景</a:t>
            </a:r>
            <a:endParaRPr lang="en-US" altLang="zh-CN" sz="4000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89300" y="3035300"/>
            <a:ext cx="787400" cy="787400"/>
          </a:xfrm>
          <a:prstGeom prst="ellipse">
            <a:avLst/>
          </a:prstGeom>
          <a:solidFill>
            <a:srgbClr val="D4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0" noProof="0" dirty="0">
              <a:ln w="0"/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文本框 6"/>
          <p:cNvSpPr txBox="1"/>
          <p:nvPr/>
        </p:nvSpPr>
        <p:spPr>
          <a:xfrm>
            <a:off x="-2046287" y="239713"/>
            <a:ext cx="60944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项目背景</a:t>
            </a:r>
            <a:endParaRPr lang="zh-CN" altLang="en-US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任意多边形 49"/>
          <p:cNvSpPr/>
          <p:nvPr/>
        </p:nvSpPr>
        <p:spPr>
          <a:xfrm flipH="1">
            <a:off x="0" y="369888"/>
            <a:ext cx="292100" cy="131763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 descr="C:\Users\17892\AppData\Roaming/kingsoft/office6/onlinepicture/download/&amp;pky784599579&amp;.jpg&amp;pky784599579&amp;"/>
          <p:cNvPicPr>
            <a:picLocks noChangeAspect="1"/>
          </p:cNvPicPr>
          <p:nvPr/>
        </p:nvPicPr>
        <p:blipFill>
          <a:blip r:embed="rId1"/>
          <a:srcRect l="9792" r="68986"/>
          <a:stretch>
            <a:fillRect/>
          </a:stretch>
        </p:blipFill>
        <p:spPr>
          <a:xfrm>
            <a:off x="560070" y="1722755"/>
            <a:ext cx="1479550" cy="3754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71820" y="1262380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   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54630" y="2248535"/>
            <a:ext cx="462915" cy="462915"/>
          </a:xfrm>
          <a:prstGeom prst="ellipse">
            <a:avLst/>
          </a:prstGeom>
          <a:solidFill>
            <a:srgbClr val="D4E5F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AutoShape 59"/>
          <p:cNvSpPr/>
          <p:nvPr/>
        </p:nvSpPr>
        <p:spPr bwMode="auto">
          <a:xfrm>
            <a:off x="2846070" y="2313305"/>
            <a:ext cx="267970" cy="30543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6470" y="2117725"/>
            <a:ext cx="31286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需要实时了解我国</a:t>
            </a: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疫情数据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9110" y="5476875"/>
            <a:ext cx="647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催生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智能诊疗</a:t>
            </a: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平台</a:t>
            </a:r>
            <a:endParaRPr lang="zh-CN" altLang="en-US" sz="32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11450" y="3366770"/>
            <a:ext cx="528320" cy="528320"/>
          </a:xfrm>
          <a:prstGeom prst="ellipse">
            <a:avLst/>
          </a:prstGeom>
          <a:solidFill>
            <a:srgbClr val="D4E5F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846070" y="3499485"/>
            <a:ext cx="267970" cy="267970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72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06470" y="3255010"/>
            <a:ext cx="31286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需要实时了解各国疫情数据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4310" y="4558030"/>
            <a:ext cx="528320" cy="528320"/>
          </a:xfrm>
          <a:prstGeom prst="ellipse">
            <a:avLst/>
          </a:prstGeom>
          <a:solidFill>
            <a:srgbClr val="D4E5F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277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4567555"/>
            <a:ext cx="469900" cy="468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3506470" y="4486275"/>
            <a:ext cx="33623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需要了解各医院科室情况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1980" y="2179955"/>
            <a:ext cx="528320" cy="528320"/>
          </a:xfrm>
          <a:prstGeom prst="ellipse">
            <a:avLst/>
          </a:prstGeom>
          <a:solidFill>
            <a:srgbClr val="D4E5F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041515" y="2261553"/>
            <a:ext cx="360363" cy="358775"/>
            <a:chOff x="6111875" y="2141538"/>
            <a:chExt cx="360363" cy="358775"/>
          </a:xfrm>
          <a:solidFill>
            <a:schemeClr val="bg1"/>
          </a:solidFill>
        </p:grpSpPr>
        <p:sp>
          <p:nvSpPr>
            <p:cNvPr id="16" name="AutoShape 52"/>
            <p:cNvSpPr/>
            <p:nvPr/>
          </p:nvSpPr>
          <p:spPr bwMode="auto">
            <a:xfrm>
              <a:off x="6111875" y="2141538"/>
              <a:ext cx="360363" cy="358775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53"/>
            <p:cNvSpPr/>
            <p:nvPr/>
          </p:nvSpPr>
          <p:spPr bwMode="auto">
            <a:xfrm>
              <a:off x="6248400" y="2265363"/>
              <a:ext cx="96838" cy="100012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54"/>
            <p:cNvSpPr/>
            <p:nvPr/>
          </p:nvSpPr>
          <p:spPr bwMode="auto">
            <a:xfrm>
              <a:off x="6235700" y="2387600"/>
              <a:ext cx="55563" cy="5715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55"/>
            <p:cNvSpPr/>
            <p:nvPr/>
          </p:nvSpPr>
          <p:spPr bwMode="auto">
            <a:xfrm>
              <a:off x="6292850" y="2197100"/>
              <a:ext cx="55563" cy="57150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6986270" y="3366770"/>
            <a:ext cx="528320" cy="528320"/>
          </a:xfrm>
          <a:prstGeom prst="ellipse">
            <a:avLst/>
          </a:prstGeom>
          <a:solidFill>
            <a:srgbClr val="D4E5F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662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80" y="3499485"/>
            <a:ext cx="342900" cy="267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7652385" y="2019300"/>
            <a:ext cx="3128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需要预先诊疗自己可能的疾病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52385" y="3255010"/>
            <a:ext cx="31286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等等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文本框 6"/>
          <p:cNvSpPr txBox="1"/>
          <p:nvPr/>
        </p:nvSpPr>
        <p:spPr>
          <a:xfrm>
            <a:off x="-2046287" y="239713"/>
            <a:ext cx="60944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项目背景</a:t>
            </a:r>
            <a:endParaRPr lang="zh-CN" altLang="en-US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任意多边形 49"/>
          <p:cNvSpPr/>
          <p:nvPr/>
        </p:nvSpPr>
        <p:spPr>
          <a:xfrm flipH="1">
            <a:off x="0" y="369888"/>
            <a:ext cx="292100" cy="131763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 descr="C:\Users\17892\AppData\Roaming/kingsoft/office6/onlinepicture/download/&amp;pky784599579&amp;.jpg&amp;pky784599579&amp;"/>
          <p:cNvPicPr>
            <a:picLocks noChangeAspect="1"/>
          </p:cNvPicPr>
          <p:nvPr/>
        </p:nvPicPr>
        <p:blipFill>
          <a:blip r:embed="rId1"/>
          <a:srcRect l="9792" r="68986"/>
          <a:stretch>
            <a:fillRect/>
          </a:stretch>
        </p:blipFill>
        <p:spPr>
          <a:xfrm>
            <a:off x="560070" y="1722755"/>
            <a:ext cx="1479550" cy="375412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5031160" y="2246539"/>
            <a:ext cx="1795071" cy="1795071"/>
          </a:xfrm>
          <a:prstGeom prst="ellipse">
            <a:avLst/>
          </a:prstGeom>
          <a:solidFill>
            <a:srgbClr val="9AE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736753" y="3388549"/>
            <a:ext cx="1795071" cy="1795071"/>
          </a:xfrm>
          <a:prstGeom prst="ellipse">
            <a:avLst/>
          </a:prstGeom>
          <a:solidFill>
            <a:srgbClr val="CCF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25568" y="3388549"/>
            <a:ext cx="1795071" cy="1795071"/>
          </a:xfrm>
          <a:prstGeom prst="ellipse">
            <a:avLst/>
          </a:prstGeom>
          <a:solidFill>
            <a:srgbClr val="51C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弧形 27"/>
          <p:cNvSpPr/>
          <p:nvPr/>
        </p:nvSpPr>
        <p:spPr>
          <a:xfrm rot="2107923" flipH="1">
            <a:off x="6558044" y="2095871"/>
            <a:ext cx="1947554" cy="1793174"/>
          </a:xfrm>
          <a:prstGeom prst="arc">
            <a:avLst>
              <a:gd name="adj1" fmla="val 16055542"/>
              <a:gd name="adj2" fmla="val 0"/>
            </a:avLst>
          </a:prstGeom>
          <a:ln w="25400">
            <a:solidFill>
              <a:srgbClr val="96A1A6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弧形 28"/>
          <p:cNvSpPr/>
          <p:nvPr/>
        </p:nvSpPr>
        <p:spPr>
          <a:xfrm rot="19492077">
            <a:off x="2998995" y="2993407"/>
            <a:ext cx="1947554" cy="1793174"/>
          </a:xfrm>
          <a:prstGeom prst="arc">
            <a:avLst>
              <a:gd name="adj1" fmla="val 16055542"/>
              <a:gd name="adj2" fmla="val 0"/>
            </a:avLst>
          </a:prstGeom>
          <a:ln w="25400">
            <a:solidFill>
              <a:srgbClr val="96A1A6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弧形 29"/>
          <p:cNvSpPr/>
          <p:nvPr/>
        </p:nvSpPr>
        <p:spPr>
          <a:xfrm rot="8692077">
            <a:off x="6558044" y="3937206"/>
            <a:ext cx="1947554" cy="1793174"/>
          </a:xfrm>
          <a:prstGeom prst="arc">
            <a:avLst>
              <a:gd name="adj1" fmla="val 16055542"/>
              <a:gd name="adj2" fmla="val 0"/>
            </a:avLst>
          </a:prstGeom>
          <a:ln w="25400">
            <a:solidFill>
              <a:srgbClr val="96A1A6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114532" y="1477403"/>
            <a:ext cx="2582738" cy="1792409"/>
            <a:chOff x="8248296" y="1773238"/>
            <a:chExt cx="2582738" cy="1792409"/>
          </a:xfrm>
        </p:grpSpPr>
        <p:sp>
          <p:nvSpPr>
            <p:cNvPr id="3" name="文本框 2"/>
            <p:cNvSpPr txBox="1"/>
            <p:nvPr/>
          </p:nvSpPr>
          <p:spPr>
            <a:xfrm>
              <a:off x="8248296" y="1773238"/>
              <a:ext cx="2145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基础设施可行性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248296" y="2088319"/>
              <a:ext cx="25827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我国的互联网已建成集通信、数据交换、信息处理为一体，全天、全年不间断运行、安全可靠的网络平台。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8003" y="2735186"/>
            <a:ext cx="2620806" cy="1513961"/>
            <a:chOff x="8262341" y="1773238"/>
            <a:chExt cx="2620806" cy="1513961"/>
          </a:xfrm>
        </p:grpSpPr>
        <p:sp>
          <p:nvSpPr>
            <p:cNvPr id="35" name="文本框 34"/>
            <p:cNvSpPr txBox="1"/>
            <p:nvPr/>
          </p:nvSpPr>
          <p:spPr>
            <a:xfrm>
              <a:off x="9493734" y="1773238"/>
              <a:ext cx="138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市场可行性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62341" y="2088319"/>
              <a:ext cx="25827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设计以疫情导向为中心，以智能预诊为基础的医疗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的结构模型和功能模块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54166" y="4041610"/>
            <a:ext cx="2582738" cy="1513961"/>
            <a:chOff x="8248296" y="1773238"/>
            <a:chExt cx="2582738" cy="1513961"/>
          </a:xfrm>
        </p:grpSpPr>
        <p:sp>
          <p:nvSpPr>
            <p:cNvPr id="41" name="文本框 40"/>
            <p:cNvSpPr txBox="1"/>
            <p:nvPr/>
          </p:nvSpPr>
          <p:spPr>
            <a:xfrm>
              <a:off x="8248296" y="1773238"/>
              <a:ext cx="1389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技术可行性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48296" y="2088319"/>
              <a:ext cx="258273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主要工具和系统有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Tomcat9.0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Studio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 10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34" y="3914751"/>
            <a:ext cx="553538" cy="74266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26" y="2695174"/>
            <a:ext cx="553538" cy="74266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19" y="3914752"/>
            <a:ext cx="553538" cy="74266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82663" y="976868"/>
            <a:ext cx="315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pc="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243" name="图片 3" descr="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6853238" y="2286000"/>
            <a:ext cx="3786187" cy="334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Title 1"/>
          <p:cNvSpPr txBox="1"/>
          <p:nvPr/>
        </p:nvSpPr>
        <p:spPr>
          <a:xfrm>
            <a:off x="3948113" y="3077210"/>
            <a:ext cx="3498850" cy="7067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defTabSz="1828800"/>
            <a:r>
              <a:rPr lang="zh-CN" altLang="en-US" sz="4000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功能介绍</a:t>
            </a:r>
            <a:endParaRPr lang="zh-CN" altLang="en-US" sz="4000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89300" y="3035300"/>
            <a:ext cx="787400" cy="787400"/>
          </a:xfrm>
          <a:prstGeom prst="ellipse">
            <a:avLst/>
          </a:prstGeom>
          <a:solidFill>
            <a:srgbClr val="D4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0" noProof="0" dirty="0">
              <a:ln w="0"/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文本框 6"/>
          <p:cNvSpPr txBox="1"/>
          <p:nvPr/>
        </p:nvSpPr>
        <p:spPr>
          <a:xfrm>
            <a:off x="-2027237" y="251778"/>
            <a:ext cx="60944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功能介绍</a:t>
            </a:r>
            <a:endParaRPr lang="zh-CN" altLang="en-US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任意多边形 49"/>
          <p:cNvSpPr/>
          <p:nvPr/>
        </p:nvSpPr>
        <p:spPr>
          <a:xfrm flipH="1">
            <a:off x="0" y="370047"/>
            <a:ext cx="292100" cy="131763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C9F754DE-2CAD-44b6-B708-469DEB6407EB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840" y="586105"/>
            <a:ext cx="5761990" cy="56851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26035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 descr="T_ACQQK$9M7I``LRL}B9G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18" y="2033905"/>
            <a:ext cx="1745615" cy="3239770"/>
          </a:xfrm>
          <a:prstGeom prst="rect">
            <a:avLst/>
          </a:prstGeom>
        </p:spPr>
      </p:pic>
      <p:pic>
        <p:nvPicPr>
          <p:cNvPr id="4" name="图片 3" descr="E2K22T)02U95KT6$CXANF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90" y="2033905"/>
            <a:ext cx="1744980" cy="3239770"/>
          </a:xfrm>
          <a:prstGeom prst="rect">
            <a:avLst/>
          </a:prstGeom>
        </p:spPr>
      </p:pic>
      <p:pic>
        <p:nvPicPr>
          <p:cNvPr id="5" name="图片 4" descr=")I%%O3TU4}55A_25HWR1B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93" y="2033905"/>
            <a:ext cx="1745615" cy="3239770"/>
          </a:xfrm>
          <a:prstGeom prst="rect">
            <a:avLst/>
          </a:prstGeom>
        </p:spPr>
      </p:pic>
      <p:pic>
        <p:nvPicPr>
          <p:cNvPr id="6" name="图片 5" descr="XVPJ0)XO3A]$B2R`MA(HEJ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728" y="2033905"/>
            <a:ext cx="1783715" cy="3312160"/>
          </a:xfrm>
          <a:prstGeom prst="rect">
            <a:avLst/>
          </a:prstGeom>
        </p:spPr>
      </p:pic>
      <p:pic>
        <p:nvPicPr>
          <p:cNvPr id="7" name="图片 6" descr="BS7WUBEIL9DMASD@9BKJ](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373" y="2033905"/>
            <a:ext cx="1746885" cy="3239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44458" y="4941110"/>
            <a:ext cx="2340000" cy="712968"/>
          </a:xfrm>
          <a:prstGeom prst="rect">
            <a:avLst/>
          </a:prstGeom>
          <a:solidFill>
            <a:srgbClr val="51C4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29518" y="4941110"/>
            <a:ext cx="2340000" cy="712968"/>
          </a:xfrm>
          <a:prstGeom prst="rect">
            <a:avLst/>
          </a:prstGeom>
          <a:solidFill>
            <a:srgbClr val="51C4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04418" y="4941110"/>
            <a:ext cx="2340000" cy="712968"/>
          </a:xfrm>
          <a:prstGeom prst="rect">
            <a:avLst/>
          </a:prstGeom>
          <a:solidFill>
            <a:srgbClr val="51C4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826943" y="4941110"/>
            <a:ext cx="2340000" cy="712968"/>
          </a:xfrm>
          <a:prstGeom prst="rect">
            <a:avLst/>
          </a:prstGeom>
          <a:solidFill>
            <a:srgbClr val="51C4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633" y="4941110"/>
            <a:ext cx="2340000" cy="712968"/>
          </a:xfrm>
          <a:prstGeom prst="rect">
            <a:avLst/>
          </a:prstGeom>
          <a:solidFill>
            <a:srgbClr val="51C4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35" name="文本框 6"/>
          <p:cNvSpPr txBox="1"/>
          <p:nvPr/>
        </p:nvSpPr>
        <p:spPr>
          <a:xfrm>
            <a:off x="-2166620" y="260350"/>
            <a:ext cx="64236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功能介绍</a:t>
            </a:r>
            <a:endParaRPr lang="zh-CN" altLang="en-US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任意多边形 49"/>
          <p:cNvSpPr/>
          <p:nvPr/>
        </p:nvSpPr>
        <p:spPr>
          <a:xfrm flipH="1">
            <a:off x="0" y="370047"/>
            <a:ext cx="292100" cy="131763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4758" y="5066762"/>
            <a:ext cx="111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41585" y="5066665"/>
            <a:ext cx="170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16875" y="5066665"/>
            <a:ext cx="1598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智能诊疗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73065" y="4994275"/>
            <a:ext cx="189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医院科室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23565" y="4994275"/>
            <a:ext cx="1621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疫情动态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40030"/>
            <a:ext cx="8607425" cy="769938"/>
          </a:xfrm>
        </p:spPr>
        <p:txBody>
          <a:bodyPr vert="horz" wrap="square" lIns="91440" tIns="45720" rIns="91440" bIns="45720" anchor="ctr">
            <a:spAutoFit/>
          </a:bodyPr>
          <a:p>
            <a:pPr defTabSz="1828800"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35" name="文本框 6"/>
          <p:cNvSpPr txBox="1"/>
          <p:nvPr/>
        </p:nvSpPr>
        <p:spPr>
          <a:xfrm>
            <a:off x="-2046287" y="239713"/>
            <a:ext cx="60944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solidFill>
                  <a:srgbClr val="3E4E7C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项目架构</a:t>
            </a:r>
            <a:endParaRPr lang="zh-CN" altLang="en-US" b="1" dirty="0">
              <a:solidFill>
                <a:srgbClr val="3E4E7C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任意多边形 49"/>
          <p:cNvSpPr/>
          <p:nvPr/>
        </p:nvSpPr>
        <p:spPr>
          <a:xfrm flipH="1">
            <a:off x="0" y="369888"/>
            <a:ext cx="292100" cy="131763"/>
          </a:xfrm>
          <a:custGeom>
            <a:avLst/>
            <a:gdLst>
              <a:gd name="connsiteX0" fmla="*/ 207503 w 207503"/>
              <a:gd name="connsiteY0" fmla="*/ 0 h 94876"/>
              <a:gd name="connsiteX1" fmla="*/ 45030 w 207503"/>
              <a:gd name="connsiteY1" fmla="*/ 0 h 94876"/>
              <a:gd name="connsiteX2" fmla="*/ 0 w 207503"/>
              <a:gd name="connsiteY2" fmla="*/ 94876 h 94876"/>
              <a:gd name="connsiteX3" fmla="*/ 207503 w 207503"/>
              <a:gd name="connsiteY3" fmla="*/ 94876 h 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03" h="94876">
                <a:moveTo>
                  <a:pt x="207503" y="0"/>
                </a:moveTo>
                <a:lnTo>
                  <a:pt x="45030" y="0"/>
                </a:lnTo>
                <a:lnTo>
                  <a:pt x="0" y="94876"/>
                </a:lnTo>
                <a:lnTo>
                  <a:pt x="207503" y="94876"/>
                </a:lnTo>
                <a:close/>
              </a:path>
            </a:pathLst>
          </a:custGeom>
          <a:solidFill>
            <a:srgbClr val="3E4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4320" y="1376680"/>
            <a:ext cx="1365250" cy="584200"/>
            <a:chOff x="623427" y="1706125"/>
            <a:chExt cx="1365071" cy="584200"/>
          </a:xfrm>
        </p:grpSpPr>
        <p:sp>
          <p:nvSpPr>
            <p:cNvPr id="2" name="矩形 1"/>
            <p:cNvSpPr/>
            <p:nvPr/>
          </p:nvSpPr>
          <p:spPr>
            <a:xfrm>
              <a:off x="623427" y="1706125"/>
              <a:ext cx="1237024" cy="584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文本框 24"/>
            <p:cNvSpPr txBox="1"/>
            <p:nvPr/>
          </p:nvSpPr>
          <p:spPr>
            <a:xfrm>
              <a:off x="723577" y="1783247"/>
              <a:ext cx="1264921" cy="368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t">
              <a:spAutoFit/>
            </a:bodyPr>
            <a:p>
              <a:pPr eaLnBrk="0" hangingPunct="0"/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07986" y="1376680"/>
            <a:ext cx="4083892" cy="584394"/>
            <a:chOff x="4468431" y="1705560"/>
            <a:chExt cx="4084066" cy="584200"/>
          </a:xfrm>
        </p:grpSpPr>
        <p:sp>
          <p:nvSpPr>
            <p:cNvPr id="7" name="椭圆 6"/>
            <p:cNvSpPr/>
            <p:nvPr/>
          </p:nvSpPr>
          <p:spPr>
            <a:xfrm>
              <a:off x="8489826" y="1965192"/>
              <a:ext cx="62634" cy="7481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组合 109"/>
            <p:cNvGrpSpPr/>
            <p:nvPr/>
          </p:nvGrpSpPr>
          <p:grpSpPr>
            <a:xfrm>
              <a:off x="5027060" y="1705560"/>
              <a:ext cx="1564083" cy="584200"/>
              <a:chOff x="2901237" y="2977148"/>
              <a:chExt cx="1564083" cy="5842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965257" y="2977148"/>
                <a:ext cx="1352348" cy="584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文本框 111"/>
              <p:cNvSpPr txBox="1"/>
              <p:nvPr/>
            </p:nvSpPr>
            <p:spPr>
              <a:xfrm>
                <a:off x="2901237" y="3071598"/>
                <a:ext cx="1564083" cy="3385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p>
                <a:pPr eaLnBrk="0" hangingPunct="0">
                  <a:buSzTx/>
                </a:pPr>
                <a:r>
                  <a:rPr lang="en-US" altLang="zh-CN" sz="16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     Android </a:t>
                </a:r>
                <a:endParaRPr lang="zh-CN" altLang="en-US" sz="1600" dirty="0">
                  <a:latin typeface="等线" panose="02010600030101010101" pitchFamily="2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18"/>
            <p:cNvGrpSpPr/>
            <p:nvPr/>
          </p:nvGrpSpPr>
          <p:grpSpPr>
            <a:xfrm>
              <a:off x="7032242" y="1705560"/>
              <a:ext cx="1520255" cy="584200"/>
              <a:chOff x="2901237" y="2977148"/>
              <a:chExt cx="1520255" cy="5842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965257" y="2977148"/>
                <a:ext cx="1352348" cy="584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文本框 120"/>
              <p:cNvSpPr txBox="1"/>
              <p:nvPr/>
            </p:nvSpPr>
            <p:spPr>
              <a:xfrm>
                <a:off x="2901237" y="3071732"/>
                <a:ext cx="1520255" cy="337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p>
                <a:pPr eaLnBrk="0" hangingPunct="0">
                  <a:buSzTx/>
                </a:pPr>
                <a:r>
                  <a:rPr lang="en-US" altLang="zh-CN" sz="16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Web Page</a:t>
                </a:r>
                <a:endParaRPr lang="zh-CN" altLang="en-US" sz="1600" dirty="0">
                  <a:latin typeface="等线" panose="02010600030101010101" pitchFamily="2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132"/>
            <p:cNvGrpSpPr/>
            <p:nvPr/>
          </p:nvGrpSpPr>
          <p:grpSpPr>
            <a:xfrm>
              <a:off x="6476995" y="1980036"/>
              <a:ext cx="579607" cy="79332"/>
              <a:chOff x="2375073" y="1965157"/>
              <a:chExt cx="579607" cy="79332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405975" y="2002565"/>
                <a:ext cx="4646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2375073" y="1965157"/>
                <a:ext cx="62634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889902" y="1969674"/>
                <a:ext cx="64778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组合 136"/>
            <p:cNvGrpSpPr/>
            <p:nvPr/>
          </p:nvGrpSpPr>
          <p:grpSpPr>
            <a:xfrm>
              <a:off x="4468431" y="1971890"/>
              <a:ext cx="579607" cy="79332"/>
              <a:chOff x="2375073" y="1965157"/>
              <a:chExt cx="579607" cy="79332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405975" y="2002565"/>
                <a:ext cx="4646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2375073" y="1965157"/>
                <a:ext cx="62634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889902" y="1969674"/>
                <a:ext cx="64778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544320" y="2989580"/>
            <a:ext cx="1365250" cy="584200"/>
            <a:chOff x="623427" y="1706125"/>
            <a:chExt cx="1365071" cy="584200"/>
          </a:xfrm>
        </p:grpSpPr>
        <p:sp>
          <p:nvSpPr>
            <p:cNvPr id="40" name="矩形 39"/>
            <p:cNvSpPr/>
            <p:nvPr/>
          </p:nvSpPr>
          <p:spPr>
            <a:xfrm>
              <a:off x="623427" y="1706125"/>
              <a:ext cx="1237024" cy="584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文本框 192"/>
            <p:cNvSpPr txBox="1"/>
            <p:nvPr/>
          </p:nvSpPr>
          <p:spPr>
            <a:xfrm>
              <a:off x="723577" y="1783247"/>
              <a:ext cx="1264921" cy="368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t">
              <a:spAutoFit/>
            </a:bodyPr>
            <a:p>
              <a:pPr eaLnBrk="0" hangingPunct="0"/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07970" y="2989580"/>
            <a:ext cx="4111458" cy="584393"/>
            <a:chOff x="2479511" y="3317352"/>
            <a:chExt cx="4111632" cy="584200"/>
          </a:xfrm>
        </p:grpSpPr>
        <p:grpSp>
          <p:nvGrpSpPr>
            <p:cNvPr id="43" name="组合 163"/>
            <p:cNvGrpSpPr/>
            <p:nvPr/>
          </p:nvGrpSpPr>
          <p:grpSpPr>
            <a:xfrm>
              <a:off x="3021878" y="3317352"/>
              <a:ext cx="1564083" cy="584200"/>
              <a:chOff x="2901237" y="2977148"/>
              <a:chExt cx="1564083" cy="5842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965257" y="2977148"/>
                <a:ext cx="1352348" cy="584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文本框 190"/>
              <p:cNvSpPr txBox="1"/>
              <p:nvPr/>
            </p:nvSpPr>
            <p:spPr>
              <a:xfrm>
                <a:off x="2901237" y="3071598"/>
                <a:ext cx="1564083" cy="3370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p>
                <a:pPr eaLnBrk="0" hangingPunct="0">
                  <a:buSzTx/>
                </a:pPr>
                <a:r>
                  <a:rPr lang="en-US" altLang="zh-CN" sz="16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  </a:t>
                </a:r>
                <a:r>
                  <a:rPr lang="en-US" sz="16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Tomcat 9.0</a:t>
                </a:r>
                <a:endParaRPr lang="en-US" sz="1600" dirty="0">
                  <a:latin typeface="等线" panose="02010600030101010101" pitchFamily="2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165"/>
            <p:cNvGrpSpPr/>
            <p:nvPr/>
          </p:nvGrpSpPr>
          <p:grpSpPr>
            <a:xfrm>
              <a:off x="5027060" y="3317352"/>
              <a:ext cx="1564083" cy="584200"/>
              <a:chOff x="2901237" y="2977148"/>
              <a:chExt cx="1564083" cy="58420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965257" y="2977148"/>
                <a:ext cx="1352348" cy="584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文本框 185"/>
              <p:cNvSpPr txBox="1"/>
              <p:nvPr/>
            </p:nvSpPr>
            <p:spPr>
              <a:xfrm>
                <a:off x="2901237" y="3071598"/>
                <a:ext cx="1564083" cy="3370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p>
                <a:pPr eaLnBrk="0" hangingPunct="0">
                  <a:buSzTx/>
                </a:pPr>
                <a:r>
                  <a:rPr lang="en-US" altLang="zh-CN" sz="16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sz="1600" dirty="0" err="1">
                    <a:latin typeface="等线" panose="02010600030101010101" pitchFamily="2" charset="-122"/>
                    <a:ea typeface="微软雅黑" panose="020B0503020204020204" pitchFamily="34" charset="-122"/>
                  </a:rPr>
                  <a:t>Mybatis</a:t>
                </a:r>
                <a:endParaRPr lang="en-US" sz="1600" dirty="0">
                  <a:latin typeface="等线" panose="02010600030101010101" pitchFamily="2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6476995" y="3591828"/>
              <a:ext cx="62634" cy="7481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" name="组合 169"/>
            <p:cNvGrpSpPr/>
            <p:nvPr/>
          </p:nvGrpSpPr>
          <p:grpSpPr>
            <a:xfrm>
              <a:off x="4468431" y="3583682"/>
              <a:ext cx="579607" cy="79332"/>
              <a:chOff x="2375073" y="1965157"/>
              <a:chExt cx="579607" cy="79332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2405975" y="2002565"/>
                <a:ext cx="4646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375073" y="1965157"/>
                <a:ext cx="62634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889902" y="1969674"/>
                <a:ext cx="64778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组合 170"/>
            <p:cNvGrpSpPr/>
            <p:nvPr/>
          </p:nvGrpSpPr>
          <p:grpSpPr>
            <a:xfrm>
              <a:off x="2479511" y="3576984"/>
              <a:ext cx="579607" cy="79332"/>
              <a:chOff x="2375073" y="1965157"/>
              <a:chExt cx="579607" cy="79332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2405975" y="2002565"/>
                <a:ext cx="4646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9" name="椭圆 68"/>
              <p:cNvSpPr/>
              <p:nvPr/>
            </p:nvSpPr>
            <p:spPr>
              <a:xfrm>
                <a:off x="2375073" y="1965157"/>
                <a:ext cx="62634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889902" y="1969674"/>
                <a:ext cx="64778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1544320" y="4600893"/>
            <a:ext cx="1365250" cy="584200"/>
            <a:chOff x="623427" y="1706125"/>
            <a:chExt cx="1365071" cy="584200"/>
          </a:xfrm>
        </p:grpSpPr>
        <p:sp>
          <p:nvSpPr>
            <p:cNvPr id="72" name="矩形 71"/>
            <p:cNvSpPr/>
            <p:nvPr/>
          </p:nvSpPr>
          <p:spPr>
            <a:xfrm>
              <a:off x="623427" y="1706125"/>
              <a:ext cx="1237024" cy="584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文本框 224"/>
            <p:cNvSpPr txBox="1"/>
            <p:nvPr/>
          </p:nvSpPr>
          <p:spPr>
            <a:xfrm>
              <a:off x="723577" y="1783247"/>
              <a:ext cx="1264921" cy="368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t">
              <a:spAutoFit/>
            </a:bodyPr>
            <a:p>
              <a:pPr eaLnBrk="0" hangingPunct="0"/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807970" y="4600893"/>
            <a:ext cx="4111625" cy="584200"/>
            <a:chOff x="2479511" y="4929144"/>
            <a:chExt cx="4111632" cy="584200"/>
          </a:xfrm>
        </p:grpSpPr>
        <p:grpSp>
          <p:nvGrpSpPr>
            <p:cNvPr id="75" name="组合 195"/>
            <p:cNvGrpSpPr/>
            <p:nvPr/>
          </p:nvGrpSpPr>
          <p:grpSpPr>
            <a:xfrm>
              <a:off x="3038388" y="4929144"/>
              <a:ext cx="1416687" cy="584200"/>
              <a:chOff x="2917747" y="2977148"/>
              <a:chExt cx="1416687" cy="584200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965257" y="2977148"/>
                <a:ext cx="1352348" cy="584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文本框 222"/>
              <p:cNvSpPr txBox="1"/>
              <p:nvPr/>
            </p:nvSpPr>
            <p:spPr>
              <a:xfrm>
                <a:off x="2917747" y="3177173"/>
                <a:ext cx="1416687" cy="245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p>
                <a:pPr eaLnBrk="0" hangingPunct="0">
                  <a:buSzTx/>
                </a:pPr>
                <a:r>
                  <a:rPr lang="en-US" altLang="zh-CN" sz="10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       Sharedpreference</a:t>
                </a:r>
                <a:endParaRPr lang="en-US" altLang="zh-CN" sz="1000" dirty="0">
                  <a:latin typeface="等线" panose="02010600030101010101" pitchFamily="2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197"/>
            <p:cNvGrpSpPr/>
            <p:nvPr/>
          </p:nvGrpSpPr>
          <p:grpSpPr>
            <a:xfrm>
              <a:off x="5027060" y="4929144"/>
              <a:ext cx="1564083" cy="584200"/>
              <a:chOff x="2901237" y="2977148"/>
              <a:chExt cx="1564083" cy="5842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965257" y="2977148"/>
                <a:ext cx="1352348" cy="584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文本框 217"/>
              <p:cNvSpPr txBox="1"/>
              <p:nvPr/>
            </p:nvSpPr>
            <p:spPr>
              <a:xfrm>
                <a:off x="2901237" y="3071598"/>
                <a:ext cx="1564083" cy="3385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p>
                <a:pPr eaLnBrk="0" hangingPunct="0">
                  <a:buSzTx/>
                </a:pPr>
                <a:r>
                  <a:rPr lang="en-US" altLang="zh-CN" sz="1600" dirty="0">
                    <a:latin typeface="等线" panose="02010600030101010101" pitchFamily="2" charset="-122"/>
                    <a:ea typeface="微软雅黑" panose="020B0503020204020204" pitchFamily="34" charset="-122"/>
                  </a:rPr>
                  <a:t>      MySQL</a:t>
                </a:r>
                <a:endParaRPr lang="zh-CN" altLang="en-US" sz="1600" dirty="0">
                  <a:latin typeface="等线" panose="02010600030101010101" pitchFamily="2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201"/>
            <p:cNvGrpSpPr/>
            <p:nvPr/>
          </p:nvGrpSpPr>
          <p:grpSpPr>
            <a:xfrm>
              <a:off x="4468431" y="5195474"/>
              <a:ext cx="579607" cy="79332"/>
              <a:chOff x="2375073" y="1965157"/>
              <a:chExt cx="579607" cy="79332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405975" y="2002565"/>
                <a:ext cx="4646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2375073" y="1965157"/>
                <a:ext cx="62634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2889902" y="1969674"/>
                <a:ext cx="64778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组合 202"/>
            <p:cNvGrpSpPr/>
            <p:nvPr/>
          </p:nvGrpSpPr>
          <p:grpSpPr>
            <a:xfrm>
              <a:off x="2479511" y="5188776"/>
              <a:ext cx="579607" cy="79332"/>
              <a:chOff x="2375073" y="1965157"/>
              <a:chExt cx="579607" cy="79332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2405975" y="2002565"/>
                <a:ext cx="4646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87" name="椭圆 86"/>
              <p:cNvSpPr/>
              <p:nvPr/>
            </p:nvSpPr>
            <p:spPr>
              <a:xfrm>
                <a:off x="2375073" y="1965157"/>
                <a:ext cx="62634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2889902" y="1969674"/>
                <a:ext cx="64778" cy="7481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89" name="直接箭头连接符 88"/>
          <p:cNvCxnSpPr/>
          <p:nvPr/>
        </p:nvCxnSpPr>
        <p:spPr>
          <a:xfrm>
            <a:off x="2157095" y="2084705"/>
            <a:ext cx="0" cy="8763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157095" y="3696018"/>
            <a:ext cx="0" cy="8763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qdohpnj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TY2OTcyMzcyNDkiLAogICAiR3JvdXBJZCIgOiAiNzUyODM4NzI1IiwKICAgIkltYWdlIiA6ICJpVkJPUncwS0dnb0FBQUFOU1VoRVVnQUFBemtBQUFNdUNBWUFBQUE2d2MwNkFBQUFDWEJJV1hNQUFBc1RBQUFMRXdFQW1wd1lBQUFnQUVsRVFWUjRuT3pkZDF4VVYvNC8vdGNNUXhXa2c0QUZSQWdLaW9JRjdFYXhzakVtSnNZWTFGaGppYVNza2ErYXRVV2prcGhZRXFPYkVFdlVzS3VieExWa0xiRWdvaWdpSW9pZ1ZFVUJxVklVcHZ6KzhNUDhIR2NHaGlJRHcrdjVlUGhZNXQ1enozMWZZTW04NXR4N2prQW1rOGxBUkVSRVJFVFVRZ2tFQXNIenI0WGFLb1NJaUlpSWlPaGxZTWdoSWlJaUlpS2R3cEJEUkVSRVJFUTZoU0dIaUlpSWlJaDBDa01PRVJFUkVSSHBGSVljSWlJaUlpTFNLUXc1UkVSRVJFU2tVeGh5aUlpSWlJaElwekRrRUJFUkVSR1JUbUhJSVNJaUlpSWluY0tRUTBSRVJFUkVPb1VoaDRpSWlJaUlkQXBERGhFUkVSRVI2UlNHSENJaUlpSWkwaWtNT1VSRVJFUkVwRk1ZY29pSWlJaUlTS2N3NUJBUkVSRVJrVTVoeUNFaUlpSWlJcDNDa0VORVJFUkVSRHFGSVllSWlJaUlpSFFLUXc0UkVSRVJFZWtVaGh3aUlpSWlJdElwRERsRVJFUkVSS1JUR0hLSWlJaUlpRWluTU9RUUVSRVJFWkZPWWNnaElpSWlJaUtkd3BCRFJFUkVSRVE2aFNHSGlJaUlpSWgwQ2tNT0VSRVJFUkhwRklZY0lpSWlJaUxTS1F3NVJFUkVSRVNrVXhoeWlJaUlpSWhJcHpEa0VCRVJFUkdSVG1ISUlTSWlJaUlpbmNLUVEwUkVSRVJFT29VaGg0aUlpSWlJZEFwRERoRVJFUkVSNlJTR0hDSWlJaUlpMGlrTU9VUkVSRVJFcEZNWWNvaUlpSWlJU0tjdzVCQVJFUkVSa1U1aHlDRWlJaUlpSXAzQ2tFTkVSRVJFUkRxRklZZUlpSWlJaUhRS1F3NFJFUkVSRWVrVWhod2lJaUlpSXRJcEREbEVSRVJFUktSVEdIS0lpSWlJaUVpbk1PUVFFUkVSRVpGT1ljZ2hJaUlpSWlLZHdwQkRSRVJFUkVRNmhTR0hpSWlJaUloMENrTU9FUkVSRVJIcEZJWWNJaUlpSWlMU0tRdzVSRVJFUkVTa1V4aHlpSWlJaUloSXB6RGtFQkVSVVl0UldGaUlKMCtlMU5nbUlTRUIrL2J0YTZLSzZpNGxKUVdob2FFb0tpclNkaWxFT2t1azdRS0lpSWlJTkNHVHliQnMyVEpVVlZWaDFhcFZjSFIwVk5udTFLbFRPSExrQ016TnpSRVlHRmhydjZtcHFVaExTMU81Yi9qdzRRQ0E5UFIwM0wxN3Q4WTJBSERreUJGczNyeFpaYnZnNEdBRUJnWWlOemNYSjA2Y3dKUXBVMkJoWVNIZkw1VktzV2JOR3ZqNitpclZ2V1BIRGh3OGVMRFdhM25SeVpNbjYzd01rUzVneUNFaUlxSVdRU0FRWVBiczJWaTVjaVVXTEZpQU5Xdld3TXZMUzZuZC9QbnprWkNRZ08zYnQ4UEx5d3ZPenM0MTludmh3Z1hzM2J0WDViN3FBQk1aR1lsZHUzYlYyT1o1Q3hjdVZIaTliZHUyR21zQWdHKy8vUllYTGx4QW56NTkxTFlKRGc2dXRSOEFpSWlJd0xWcjF6UnFTNlNMR0hLSWlJaW94ZWpWcXhjMmJkcUVrSkFRTEYrK0hMdDI3VUpTVXBKU3V5RkRoaUFpSWdLWm1abDQrUENoMG40L1B6K2xiYytQZXV6YnQwOWxxTkdrRFFDTUh6OWU0WFZ0SVNjc0xBekhqeC9IckZtek1IYnNXTFh0TkJtWkFvRDc5Kzh6NUZDcnhwQkRSRVJFTFlxcnF5dSsvdnByUEh6NEVJYUdodmo4ODgvVnRsMnpabzNLN1UxeEc5ZnMyYlB4M252dlljaVFJV3JieUdReTdOaXhBNGNPSGNMVXFWTXhhZEtrbDE0WFVXdkFrRU5FUkVRdGdrd21RMkZoSWF5c3JOQ3hZMGQwN05nUk1wa01QL3p3ZzFMYnNMQXdSRWRIcTl6WFZOTFQwL0g0OFdPMSs2VlNLYjc1NWhzY1AzNGMwNmRQeDVRcFUycnQ4OGlSSXhxZE96VTFWZU02aVhRUlF3NFJFUkcxQ0x0Mzc4WWZmL3lCdi8vOTd4Z3dZQUNBWjgvcHVMcTZLclUxTXpNREFKWDdtcFBLeWtvc1dMQUFyNy8rdWtidDFVMXFRRVNLR0hLSWlJaW9RVkpTVWhBWEY0ZnM3R3hVVlZWcGRJeS92ei82OSs5ZnAvT01IRGtTRnk1Y3dNcVZLekZwMGlUTW5Ea1RBb0dnUGlVM0MwS2hFQ0VoSVJxMTlmYjJCZ0RNblR0WG8vWTNidHpBN2R1MzYxMGJVVXZIa0VORVJFVDFVbEZSZ2RPblQrUDI3ZHV3dHJaR2x5NWRZRzV1cmxIdzZOQ2hRNTNQNStqb2lNMmJOMlBseXBVSUR3K0hxNnNyaGcwYlZwL1NBUUM1dWJrNGQrNGNFaE1UQVFELy92ZS81ZnNTRWhJVXRyMzRXdFcydDk1NnE5WnpCZ1FFeUwrZU5tMmEybllUSjA1RVVGQVE4dlB6QVFCT1RrNXdjbkpDVmxaVzdSY0d3TkxTRW41K2ZncnQ2L005SjJxcEdIS0lpSWlvenFSU0tRNGRPb1NTa2hMODdXOS9nN3U3ZTVPY3QwMmJOdmp5eXkveDExOS95UU5PV1ZrWnhHS3hRcnZxRWFYaTRtS2xQc3pOelFFQTkrN2R3ODZkTytYYm4vOWEzYmFhMmp3ZmNtUXlHUUJBSkZKOHE3Vnc0VUtrcHFiaTJMRmpDQW9LZ2xRcXhiNTkreEFVRkNTdkN3QzZkT21DcUtnb3JGKy9YdWw4OWNVMWM2ZzFZY2doSWlLaU9ydDA2Ukx5OHZJd1pjb1UyTm5aTmVtNVJTSVJSbzRjS1grOWVQRmlwS1NrcUd3N2NlSkVwVzNWYi9aOWZIeHc4dVJKN05tekIzdjM3bFU1UFhUMXRoZGZxOXRXcmJLeUVnQmdhR2lvc0gzOCtQR0lqSXpFc1dQSE1HTEVDTmphMnNwSHBhcWZNNnJtNE9DQURSczJ5RitmUFhzV3g0OGZSM0J3c05xRlVJbm9HWVljSWlJaXFwT0tpZ3Bjdm53WmZmcjBhZktBQXdBNU9UbTRkT2tTQWdJQ1lHSmlnbmZmZlJkRlJVVUtiZjczdi84aEtTbEpvOFV6WlRKWnJiZllpY1ZpQ0lWQ2pXc3NMeThIOEd6a3FTYjYrdnJ3OFBEQWxTdFhsRUtPbFpVVnJLeXM1SzkzN2RxRmR1M2FZZHk0Y1MzNldTU2lwc0NRUTBSRVJIV1NscFlHcVZRS0Z4Y1hyWncvS2lvSzMzMzNIUndjSE5DM2IxOE1IRGhRcWMzTm16ZVJsSlNrMGVLWjVlWGxNREF3cUxGTldWbVowcWhNVGFxZnBiR3hzYW0xYmYvKy9YSGd3QUhNbXpkUDdUbnk4dkp3NjlZdGVIdDc0K2pSb3hyWDRlUGp3MUVmYXBVWWNvaUlpS2hPcXA5enNiVzExY3I1cjF5NUFoTVRFL2o0K0RSS2Y4WEZ4V2pidG0yTmJRb0tDbUJwYVZsclgrN3U3Z2dLQ2tKbVppWUVBb0g4dHJYRml4ZWphOWV1S284WlBudzR3c0xDY1BUb1Vienh4aHNxMjVTVmxRRUE0dUxpRUJjWFYyc2QxVFpzMk1DUVE2MFNRdzRSRVJIVlNmVkQ5YldOZnJ3TVQ1NDhRV3hzTFB6OS9aVWU2cSt2OVBSMHRHdlhyc1kyS1NrcGNISnlxclV2ZDNkM3VMdTdJelEwRkNLUkNJc1dMY0tDQlFzd2Z2eDR0Y2RZV1ZraElDQUFlL2Z1eGVEQmcxV08vamc3TzlkcDRvRERodzlqNjlhdHRWNFhrYTdTL09aU0lpSWlJaTI3ZXZVcXFxcXE0T2ZuMXlqOWxaV1ZJU01qbzhaRlEzTnpjL0hnd1FPTlo1REx5OHZEbVRObk1HM2FOQVFFQk9DNzc3NVRHMUJrTWhtdVg3K082ZE9uUXlxVll2WHExWGo2OUdtOXJ1VjU5KzdkZzBna2dyMjlmWVA3SW1xSk9KSkRSRVJFTGNiNTgrY2hFQWpRdDI5ZkFFQnBhYW5LZHRWVFNxdmJiMkJnQUFNREEwUkdSa0lzRnFOWHIxNTQrdlFwcEZJcERBME5rWk9USTMrNC8vVHAwNURKWlBEMTlhMjFQb2xFZ3REUVVKaVltQ0F3TUJER3hzWW9MUzNGMTE5L0RUTXpNL2o1K1VFcWxRSUE0dVBqc1c3ZE9qeDgrQkFIRHg3RXh4OS9qTFZyMTJMSmtpWDR4ei8rb1REcFFGMVVWRlRnNHNXTGNIRnhnWjZlWHIzNklHcnBHSEtJaUlpb1JYajY5Q2t1WDc2TWJ0MjZ5ZGVVbVRCaFFvM0hxTnMvYWRJa3pKdzVFNGNPSFlLcHFTbDY5KzZObEpRVWZQVFJSL0kyWGw1ZUtDOHZ4NkZEaDJCdmJ3OHZMeS9rNWVWQkpCTEIyTmdZV1ZsWkNpRkNMQllqTkRRVXNiR3hXTDU4dVh4bXRhVkxsMkxKa2lYWXRtMGJldmZ1amV2WHJ3TUF2dnJxSzdpNHVHRDU4dVVBZ0tGRGgrTEJnd2NJQ3d2RHpwMDdFUklTb3ZhNnBGSXAxcTlmRDJOall4Z2JHOFBBd0FCNmVub29LeXZENWN1WGtaT1RneWxUcG1qd1hTWFNUUXc1UkVSRTFDTEV4TVNndkx3Yy9mcjFrMjlidUhCaHZmcHljM05EY1hFeDh2THk4UHJycjhQQXdBQmR1blJCU0VnSXFxcXFZR3hzakQ1OSt1RCsvZnNvTHkvSHUrKytDNEZBZ0QvKytBUGg0ZUh5ZnFwSGxBRGd3WU1IdUh6NU1pWlBub3doUTRiSXR4c2FHbUxWcWxVb0tTa0JBRnk3ZGcxR1JrYVlQbjA2Smt5WW9EQTE5ZVRKazJGblp3ZC9mLzhhNnhjS2hjakl5RUJxYXFyU1BudDdlOHlmUHg5anhveXAxL2VHU0JjSVpOVlBEeElSRVJGcDRPTEZpNGlLaXNLbm4zN2E1T2RPU2txQ3RiVjFvODNzRmhjWEIzZDNkeGdiRzZ0dEV4MGREUjhmSDRoRUl1VGs1T0R1M2J1UVNDUXdNakpDejU0OW9hK3ZMMitibFpXRkRoMDYxSGpPNmhHZ3hwcjFUQ3dXUXlLUlFDYVRRU1FTTmRxRURFUXRpZUNGeGFNWWNvaUlpS2hPdEJseWlJaFVlVEhrY0hZMUlpSWlJaUxTS1F3NVJFUkVSRVNrVXhoeWlJaUlpSWhJcHpEa0VCRVJFUkdSVHVIMEcwUkVWQ094V0l5TWpBems1ZVdob3FJQ0VvbEUyeVcxYW5wNmVqQTJOb2F0clMwNmRlckVtYlNJaUZUZ1gwWWlJbEtyb0tBQWlZbUpzTGEyUnRldVhXRnFhc29WMUxWTUlwR2d0TFFVMmRuWnVIVHBFcnAxNndZckt5dHRsMFZFMUt3dzVCQVJrVW9GQlFWSVNFaUFsNWNYTEMwdHRWME8vUjg5UFQyWW01dkQzTndjaFlXRnVIbnpKanc5UFJsMGlJaWV3MmR5aUloSWlWZ3NSbUppSWdOT00yZHBhUWt2THk4a0ppWkNMQlpydXh3aW9tYURJWWVJaUpSa1pHVEEydHFhQWFjRnNMUzBoTFcxTlRJeU1yUmRDaEZSczhHUVEwUkVTdkx5OHVEbzZLanRNa2hEam82T2VQVG9rYmJMSUNKcU5oaHlpSWhJU1VWRkJVeE5UYlZkQm1uSTFOUVU1ZVhsMmk2RGlLalpZTWdoSWlJbEVvbUVzNmkxSUhwNmVwemFtNGpvT1F3NVJFUkVSRVNrVXhoeWlJaUlpSWhJcHpEa0VCRVJFUkdSVG1ISUlTSWlJaUlpbmNLUVEwUkVSRVJFT29VaGg0aUlpSWlJZEFwRERoRVJFUkVSNlJTR0hDSWlJaUlpMGlrTU9VUkVSRVJFcEZNWWNvaUlpSWlJU0tjdzVCQVJFUkVSa1U1aHlDRWlJaUlpSXAzQ2tFTkVSRVJFUkRxRklZZUlpSWlJaUhRS1F3NFJFUkVSRWVrVWhod2lJaUlpSXRJcEREbEVSRVJFUktSVEdIS0lpS2paS0NzclEyNXVyc3A5NmVucFRWc01FUkcxV0F3NVJFVFVMRnk5ZWhXVEprM0M5OTkvcjdDOXZMd2NXN2R1eFp3NWMvRDc3NzlycVRvaUltcEpSTm91Z0lpSWRGZEFRSUJHN1E0ZlBnd1BEdzhJQkFKRVJVWGh3WU1IYU5ldUhVNmRPb1dmZnZvSitmbjVNREl5UWxWVmxkbytidDY4aVk4Ly9yakJOVnRhV3VKZi8vcVh3cmE4dkR5OCsrNjdEZTY3Smx1MmJFSFhybDFmNmpsYWs4cktTb2hFSWdpRi8vL251YVdscFRBMU5hMTNuekV4TVlpTmpjV3NXYk1hVkZ0S1NncCsvLzEzeko0OUd4WVdGZzNxaTRoVVk4Z2hJcUtYcGtPSERtcjNWVlpXSWljbkJ3QWdGQXBoYkd5TTBhTkg0L2ZmZjhmV3JWdFJWRlNFbEpRVUNBUUNqQmd4QXJObXpZSzF0YlhhL2d3TkRXczhueWF5c3JKVWJ0ZlQwNE85dmIxR2ZWUlVWS0NrcEFSNmVucXdzYkhSK056Nit2b2F0MjN0MVAyY0FNREl5QWdpa1FpelpzMUNjSEF3Qmc4ZURMRllqQ05Iam1EUG5qMllObTBheG84ZkwyOS81c3dacFQ0Y0hCemc0ZUdodFAzR2pSc0lEdyt2TWVRY09YSUVtemR2VnJrdk9EZ1lnWUdCeU0zTnhZa1RKekJseWhTRmtDT1ZTckZtelJyNCt2b2lNREJRNGRnZE8zYmc0TUdEYXMrcnpzbVRKK3Q4REpFdVlNZ2hJcUtYNXZ2dnY0ZVJrWkhLZlJzM2JzVEpreWN4WnN3WUdCb2FBZ0NtVEptQ0V5ZE80TXFWS3dBQVgxOWZ6SjQ5RzY2dXJnQ2VCYU45Ky9iQndNQUFVNlpNVWVqUHpjME5ZV0ZoRGFwWDNjaVRsWlVWZnZubEY0MzYyTDE3TjM3NTVSZjA3ZHNYcTFldmJsQTlwTnFNR1RQVTd1dlZxeGMyYnR3SUJ3Y0hoSWVIbzZLaUFyLzg4Z3NlUG53SWYzOS8rUGo0S0xSZnQyNmRVaDhqUjQ1VUdYTHFZdUhDaFFxdnQyM2JWdXN4MzM3N0xTNWN1SUErZmZxb2JSTWNIS3pSK1NNaUluRHQyaldOMmhMcElvWWNJaUo2S2JLeXNyQjQ4V0tNSHo4ZWt5ZFBWdGgzNHNRSm5EeDVFdTNhdGNNSEgzd2czMjVoWVlIMzNuc1BPM2Z1aExtNU9VSkNRdVNmZEVkSFIrTzc3NzVEZG5ZMjlQWDFNV0xFQ0kxSFY1clNyVnUzQUFBREJ3N1VjaVc2Njg4Ly80U2VucDdDdHUrLy94Ni8vZlliL1AzOUFRRHZ2UE1PVnExYWhhKysrZ285ZXZSQVNFZ0lQRDA5VVY1ZWpoMDdkbURhdEdueUFENTkrblM4OWRaYnlNbkp3WXdaTStEazVJU2NuQnlsa0hEMzdsMEF3UEhqeDVWcUdqTm1qTUxyNTBlTGdOcERUbGhZR0k0ZlA0NVpzMlpoN05peGF0dTlPTUtqenYzNzl4bHlxRlZqeUNFaW9wZkN4TVFFYmRxMFFWaFlHTzdkdTRlUFAvNFlJcEVJTVRFeDJMeDVNMFFpRVVKQ1FtQmlZcUp3M01TSkV4RVZGWVg0K0hnc1hib1VDeFlzd042OWV4RVRFd01BNk5HakJ4WXRXcVF5NFB6NjY2ODEzc3Iwc2tra0VpUWtKRUJmWHg4REJnelFXaDI2N09iTm05aTBhUk0yYk5nQVcxdGJBRUI4ZkR4Ky8vMTNkTy9lSGErLy9qcUFaeUd6VzdkdWVQRGdBZGFzV1FNVEV4TWtKQ1JnNDhhTnlNN09ocE9Ua3p3dzZPbnB3Y0RBQURkdjNnUUErUG41NGM2ZE85aTBhWlBLR2xSdGZ6SGtBTURzMmJQeDNudnZZY2lRSVdxdlJ5YVRZY2VPSFRoMDZCQ21UcDJLU1pNbTFlMGJRa1FxTWVRUUVkRkxZVzF0alUyYk5tSEpraVU0Y2VJRTh2UHpNWGJzV0d6WXNBRlZWVlZZdG13WlBEMDlsWTRUQ0FSWXVuUXBGaTFhaEpTVUZIejAwVWNBbmowbk1XdldMQXdlUEZqdE9hOWN1WUliTjI2OHRHc0NuajF6ODlwcnI5WGFydnJOZG0zNHpFVGQyTnZiNDhtVEoxaTZkQ20rK2VZYmxKV1Y0WXN2dm9DMXRUV1dMVnNHZ1VBZ2IvdnBwNTlpM3J4NVdMdDJMWnljblBENzc3L0R4TVFFZi8vNzN6RnExQ2lsdm1OalkyRm5aNGZPblR1amMrZk9TaitibjMvK0dmdjM3OWY0WjVhZW5vN0hqeCtyM1MrVlN2SE5OOS9nK1BIam1ENTl1dEl0bUtvY09YSkVvM09ucHFacTFJNUlWekhrRUJIUlMyTnVibzdRMEZBc1diSUVNVEV4OHRHWVR6NzVCTHQzNzhidTNidlZIdXZ1N283S3lrb1VGeGREVDA4UEgzNzRZWTNQS2dEQTExOS8zYUI2TlowTnJscDliNWVUU3FYSXk4dXIxN0d0bmEydExUWnMySUNQUHZvSUsxYXNRR0ZoSVNvckt4RWNISXp5OG5LVWw1Zkwyd29FQXJ6Ly92dllzV01IZ0djak5COTk5SkhLQ1N4a01obGlZbUl3ZE9qUXByb1VBTStlTTF1d1lJSEdvVmpkcEFaRXBJZ2hoNGlJWGlvakl5TjA3ZG9WS1NrcEVJbEVDQTRPeHVqUm85WGVDbFROeThzTDMzNzdMVUpDUXBDVGs0Tmx5NWJoYjMvN0c2Wk9uUXB6Yy9NbXFyNW1tazVHOEtMUzBsSk1tRENoVVd1NWQrOGUvdm5QZnpacW4rcVVsSlFBQUM1ZXZGanZQanAwNkZEdjJmQTZkT2lBeVpNblk4ZU9IYkMwdE1UR2pSc3hmLzU4bFcxSGpoeUpEei84RU51MmJVTnViaTd5OHZKVWhweWtwQ1NVbEpUSW4rbHBDa0toRUNFaElScTE5ZmIyQmdETW5UdFhvL1kzYnR6QTdkdTM2MTBiVVV2SGtFTkVwS05rTWhtcXFxcmsveW9yS3lFV2l5R1ZTaUdWU2lHVHllUmZ2L2k2c1Z5NmRBay8vUEFEN3QrL0R5c3JLNnhZc1FMZHVuVURvUGx0V3R1M2I4ZTMzMzZMOCtmUDQvRGh3L2p6eno4eGFOQWc5Ty9mSC8zNjljTzhlZk1hclY0QUtDNHVWcGk5eTlYVkZjdVdMYXRUSDU5OTloa0FZUFhxMVdwbmwydHNKU1VsTmE0ajlESkVSVVUxNlBqNmhKeUtpZ3JzMmJNSGh3NGRRdWZPbmJGcTFTcTBhOWV1MXQ4bk96czdiTnk0RVI5KytDRjY5dXlKWWNPR0tkejZlTzNhTlFnRUFyenl5aXNBVkU4dVVOUEVBeTR1TGhyTnlQYjhhT0cwYWRQVXRwczRjU0tDZ29LUW41OFBBSEJ5Y29LVGs1UEd6NXhaV2xyQ3o4OVBvWDFEcDFnbmFra1ljb2lJV3BDcXFpcFVWRlFvL1h2eTVBa3FLeXZsWWFZNjJOU1hwYVZsZytwTVQwL0hsaTFiRUI4ZkR3RG8zcjA3bGk1ZFdxZDFZNnFabVpuaDg4OC94OFdMRi9Iamp6OGlLeXNMcDArZlJscGFHdnIzNzkvb0V3MUlwVktGUHR1MGFWUG5QbUpqWXdFQVlyRzQwZXFxVGJkdTNUQml4SWdtT2RmRml4Y1JGUldGVHovOXRFbk9WeTA1T1JtZmYvNDVDZ3NMTVc3Y09Jd2JOdzVWVlZVYS9RNDRPVGxoMWFwVitPdXZ2L0RubjM4aVB6OWY0ZnMxWk1nUUhEaHdBTHQzNzhiQ2hRdHJIR2xVdFcvaXhJa0tJVWNta3dFQVJDTEZ0MW9MRnk1RWFtb3FqaDA3aHFDZ0lFaWxVdXpidHc5QlFVRUtJNVJkdW5SQlZGUVUxcTlmWCt1MWFZclBmMUZyd3BCRFJOU01TS1ZTbEphVzR2SGp4L0ovNWVYbDhqQ2o2azJ6Z1lFQmpJMk5ZV0JnQUJNVEUxaFlXRUJmWHgvNit2b3dNREJRK04vcUZlQ0ZRaUVFQW9IODZ4ZGZuejU5dWtIWFlXeHNqS1NrSkppWm1XSDI3TmtZUFhvMFJvNGMyYUErMjdScGcvLzg1eis0ZVBFaWpoMDdocGt6WjBJa0VpbThjU3NvS0lDVmxaWGFQa2FOR2dXcFZJckRody9EMk5oWWJUdXBWQXFoVU5pZ2VxbnhkZTdjR1QxNzlrUmdZQ0E2ZHV5SWlSTW4xcm1Qa3lkUFl1clVxU2d0TFlXQmdZRjhlL3YyN2ZIMjIyOWovLzc5bURoeG9zcEFVSmVKQnlvckt3RkF2Z1pVdGZIanh5TXlNaExIamgzRGlCRWpZR3RyaS9Ed2NMaTZ1aXJOeU9mZzRJQU5HemJJWDU4OWV4YkhqeDlIY0hBd0hCMGQ2M1RkUkswTlF3NFJrUlpVVlZXaHFLZ0lKU1VsU29HbStoTmc0TmticERadDJxQnQyN1pvMTY0ZGpJMk5sZjY5dUY1SWMyQnZiNC9GaXhmRHg4ZEg0ZE5wb1ZBSUp5ZW5PdmRYL1VtOVVDakV3SUVEVmE1QmMvVG9VV3pmdmgyelo4L0dhNis5cGpETDFvdjI3OStQbVRObnF0eDM1TWdSSER4NEVGOS8vYlhLWnpkcVUvM21GZ0QwOWZYcmZEeXBKeEtKOFAvKzMvOEQ4T3kyUXVEWjRwaWFyQjJ6Yjk4KzdOcTFDOEN6a1VwVm81WGp4NC9Idm4zN2NQcjBhWTFtT3F0SjlRUUl0WTBFNnV2cnc4UERBMWV1WEZFS09WWldWZ3FoZmRldVhXalhyaDNHalJ0WDQrODNFVEhrRUJHOWRKV1ZsU2dxS2tKaFlhSDhYMmxwcVh5L25wNGVURTFOWVdscGlZNGRPOExNekF4bVptWXdOVFZWK0tTNXBSazJiSmpTTmxOVFU0U0ZoZFc1TDAxbVBjdkp5VUZsWlNXMmJkdUd5TWhJaElTRXFCM1ZPWFRvRUVhUEhxMFF1RXBLU3JCcDB5WkVSa1lDZVBZczBQTGx5K3RjYS9XYmIzMTlmYVZQOGFsNU16YzNSNmRPblpDVWxBVGcyZTlkYlZNN3EydFQvU3lOSnJkbzl1L2ZId2NPSE1DOGVmUFUvczdrNWVYaDFxMWI4UGIyeHRHalJ6VzlKUGo0K0hEVWgxb2xoaHdpb2tZa2xVcFJXRmlJUjQ4ZW9hQ2dBSVdGaFNncks1UHZOekV4Z2FXbEpaeWRuV0ZoWVFGemMzTVlHeHZ6VTlsR01HUEdESGg3ZTJQanhvMklqWTNGbkRsejhQZS8veDErZm41S2JhdXFxckJ5NVVwczNyd1pKaVltaUlpSXdKWXRXMUJVVkFTaFVJZzMzbmdEMDZkUHIxY2R1Ym01QUlDMmJkczI1SEpJUTRXRmhSbzlrMU1kUG10amFtcXFjVnRWM04zZEVSUVVoTXpNVEFnRUF2bkkzdUxGaTlHMWExZVZ4d3dmUGh4aFlXRTRldlFvM25qakRaVnRxditPeE1YRklTNHVUdU42Tm16WXdKQkRyUkpERGhGUkEwZ2tFaFFVRkNBdkx3K1BIajNDbzBlUElKRklBRHk3VGNYUzBoS2RPM2VHcGFVbExDd3MrTW4rUyticjY0dnQyN2ZqaXkrK1FIeDhQR0pqWTFXR25HN2R1aUV4TVJHclY2K0dxYWtwenAwN0J3QndjM1BEeHg5L0REYzN0M3JYY1AzNmRYbGY5UEx0MmJNSGUvYnNhVkFmMVVHa29LQUFhV2xwOFBMeXFuZGY3dTd1Y0hkM1IyaG9LRVFpRVJZdFdvUUZDeFpnL1BqeGFvK3hzckpDUUVBQTl1N2RpOEdEQjZzYy9YRjJkcTdUeEFHSER4L0cxcTFiMGE1ZHUzcGRCMUZMeDVCRFJGUUhNcGtNK2ZuNWVQandJZkx5OGxCUVVDQ2ZjdG5jM0J3dUxpNnd0YldGalkxTmswMGQzSktVbHBZcVRNLzhNbGhaV1NFME5CUUhEeDdFNjYrL2pwczNiK0xFaVJNS3R4T3RXTEVDOCtmUGx5OU8ycVpORzB5Yk5nM2p4NDl2MElRRE1wa001OCtmQndCMDZ0U3BZUmRDTmRMWDEwZnYzcjNSdDI5ZjNMMTdGM1BtekZFNWVwYWNuSXp3OEhCNGVYa2hPanBhWlYvbno1OUhlSGc0cXFxcUlKUEpNSHIwNkFiVmxwZVhoek5uem1EYXRHbkl6TXpFZDk5OUJ4TVRFNVczWGNwa01zVEZ4V0g2OU9rNGQrNGNWcTllamREUTBBWi9JSEx2M2oySVJLSjZMMWhMMU5JeDVCQVIxYUt5c2hJUEh6NUVkbmEyL0xrUEFMQ3dzSUNycTZzODFIQ1Vwbll2VHMvOHNoUVVGRUFpa1dEdTNMbTRmLzgrQUtCMzc5N3kvVlpXVmxpNWNpVSsrK3d6VkZSVXdNVEVCSjA3ZDI3d2pHcG56cHhCYW1vcUFDQThQQnkzYjkvR3hJa1QwYmR2WDk2UzJNaE1URXp3NVpkZklpVWxCYi8rK2l0aVkyT3hjdVZLaFJHMHhNUkVMRnUyREczYXRFRlFVSkRhQlZoOWZYMGhsVXBoYUdpSXZuMzdva2VQSHZXdVN5S1JJRFEwRkNZbUpnZ01ESVN4c1RGS1Mwdng5ZGRmdzh6TURINStmdklQUnVMajQ3RnUzVG84ZlBnUUJ3OGV4TWNmZjR5MWE5ZGl5WklsK01jLy9sSGpUSUUxcWFpb3dNV0xGK0hpNHRJc0p5WWhhZ29NT1VSRUtoUVhGK1BCZ3dmSXpzNUdRVUVCWkRJWkRBd000T0RnQUFjSEI5amIyN2ZvU1FHMHBXM2J0bGkvZmowU0V4TnJ2SDBIZVBhc3hULy8rVS9NbVRNSGI3MzFWcTE5bDVhVzRzS0ZDL2pycjc5dy9mcDErU3gxOXZiMkNBZ0lnS2VucDBKN0R3OFBiTjY4R2N1WEwwZHViaTRXTDE2TWdJQUFUSnMyRFhaMmRtclBZMlJraEI5KytFRnArOTI3ZDdGbHl4WUFnSmVYRjNKeWNuRDkrblZjdjM0ZEhUcDB3RHZ2dklOWFgzMFZJcEVJYmRxMFFYaDRlSzNYUklva0VnbXlzN01WdGhrWkdTRWtKQVRyMTYvSGtTTkhGS2FWM3JObkQ2eXNyUERKSjU5QVQwOVBLV0JYTDQ1cGFXbUpkOTU1UitVNWQrM2FKWitWclpxNmlUREVZakZDUTBNUkd4dUw1Y3VYeTJkV1c3cDBLWllzV1lKdDI3YWhkKy9lOGxzYXYvcnFLN2k0dU1nbnVCZzZkQ2dlUEhpQXNMQXc3Tnk1RXlFaElXcS9GMUtwRk92WHI1ZlBzbWhnWUFBOVBUMlVsWlhoOHVYTHlNbkphZkFNY1VRdEdVTU9FZEgvS1NvcVFsWldGckt5c3VRUCtWcFlXTUREd3dNT0RnNndzckxpcC9FTmNQTGtTVWlsVXN5YU5RdFpXVm5Jejg5WGUrdGFjWEV4UHZ2c002U25wK1BldlhzNGNlS0V5dS85MDZkUEVSVVZoVE5uemlBNk9scStqcENSa1JFR0RScUVrU05Id3R2YlcrM1B6Y1hGQmR1MmJjUGF0V3NSRnhlSEV5ZE80SysvL3NLZ1FZTXdkdXhZOU9qUlEybDBSeUFRd05YVlZXSGJ4WXNYc1duVEpwU1ZsY0hlM2g1cjE2NkZnWUVCVHA4K2pmRHdjR1JsWlNFME5CUzdkKy9HMjIrL2piRmp4OWI3VS9yV3JLQ2dvTWJiSFk4ZE80Wmp4NDRwYmYvb280OVV0cS90R1pkUFB2bWsxcHFlWHhqMHdZTUh1SHo1TWlaUG5vd2hRNGJJdHhzYUdtTFZxbFVvS1NrQkFGeTdkZzFHUmthWVBuMDZKa3lZb1BBN05ubnlaTmpaMmNIZjM3L0c4d3FGUW1Sa1pNaEhEcDluYjIrUCtmUG5ZOHlZTWJYV1Q2U3JCTExuRjJRZ0ltcGxTa3BLNU1IbThlUEhFQWdFc0xPelEvdjI3ZUhnNEZEamdwRzY3TlNwVXdxcndUZW1yS3dzTEZteUJIbDVlWmd3WVFMbXo1K3ZzRDh2THc5TGxpeEJWbFlXT25ic2lDKy8vRkx0eU1yOSsvZngvdnZ2eTBkdFBEMDlNV3JVS0F3ZE9sVHBaeWNXaXpGMjdGaklaREtWYjI3UG5qMkxIMy84RVRrNU9mSnRabVptR0R0MkxHYk5tcVh5L0VsSlNUaHc0TTByYndzQUFDQUFTVVJCVkFBdVhyd0k0Tm1ieTQwYk55ck1aaVdUeVhEMjdGbnMyN2NQR1JrWkFKNU5Leng1OG1TTUhUc1dJbEhqZk43NE1uOW1MN3A0OFNLaW9xTHc2YWVmTnNuNVhxWVpNMlpnNHNTSkdEdDJiTDJPLyt5enp6QnExQ2dNSHo0Y3dMUGY3K29SSW5XeXNyS2dwNmZYYUxPZWljVmlTQ1FTeUdReWlFU2lSdnVkSW1wSkJDOThtc1gvRnhCUnExTldWb2JNekV4a1pXWEpwNHExdGJXRm01c2IycmR2ejJkclhySU9IVHJnMjIrL3hlTEZpMUZTVWdLWlRLWXcwbkx2M2ozazVPU2daOCtlV0xGaUJVeE5UZFgyNWVUa2hHSERoc0hXMWhhalI0OUcrL2J0NWZ1eXM3TmhiR3dNTXpNekFNOW1tNUxKWkFxTGt6NXY2TkNoNk4rL1A0NGZQNDQvLy93VGQrN2N3ZVBIajlHclZ5K0Zkbmw1ZVRoMzdoek9uajJMMjdkdnk3Y1BHalFJaXhZdGdvV0ZoVUo3Z1VDQVljT0dZZWpRb1RoNzlpeDI3OTZOKy9mdlkrdldyZmpYdi82RmFkT21ZY1NJRVJ3bDFKTDZyTnYwdkkwYk55cThyaTNnYU5xbUxoaHNpSlJ4SkllSVdnV3BWSXI3OSs4ak5UVlZ2bzZKbFpVVk9uYnNpUGJ0MjdmYUVSdDFHbU5VUUpNRlBCdkMyZGtaLy96blA5WHVYNzE2TlNJaUlwUzJEeHMyREV1WExxMjEvOVRVVk55K2ZSdGp4b3pCblR0M2NPellNVnkvZmwzcHVZNXUzYnBoeXBRcDZOdTNyMFoxU3lRU0hEOStISHYzN2tWQlFRRUF3TlhWRlZ1MmJHblFjMTRjeVNHaTFvd2pPVVRVcXBTVWxDQXRMUTNwNmVtb3JLeUVpWWtKUEQwOTBhbFRKL2xEd2ZSeU5QYW4xUytxYmYyUFRwMDY0Y0tGQy9KYjJkcTBhUU1mSHgvTW16ZFBvLzQ3ZCs2TXpwMDdBd0NzcmEwUkVSR0JvcUlpQU05dVl4c3laQWdDQWdMUXJWdTNPdFd0cDZlSHdNQkFEQjgrSEFjT0hNQ2hRNGZnNnVyS2lTeUlpQm9SUjNLSVNPZElKQkprWldVaE5UVVYrZm41RUFnRWNIUjBST2ZPbldGdmI4L2JnalRRbEtNQ0w1dE1Kb05NSm12dzlOQ1hMMTlHU2tvS2ZIeDg0T0hoMGVEK3FqMTgrQkNHaG9hd3RMUnNVRDhjeVNHaTFvd2pPVVNrczU0OGVZSTdkKzdnN3QyN3FLeXNSSnMyYmRDOWUzYzRPenR6WWM1V1RDQVFORXF3N2RldkgvcjE2OWNJRlNuaWl2UkVSSTJQSVllSVdyemk0bUlrSnljak16TVRVcWtVam82T2NITnpnNjJ0TFVkdGlJaUlXaUdHSENKcXNSNCtmSWprNUdUazVPUkFUMDhQenM3T2NIZDNsOCttUlVSRVJLMFRRdzRSdFNneW1RejM3dDNEclZ1M1VGeGNERU5EUTNoNmVzTFYxWlZUUHhNUkVSRUFoaHdpYWlHcXcwMWlZaUpLU2twZ1ptYUczcjE3bzJQSGp0RFQwOU4yZVVSRVJOU01NT1FRVWJPbUt0ejA2OWNQSFRwMDRQTTJSRVJFcEJKRERoRTFTeStHRzFOVFUvVHQyeGNkTzNaa3VDRWlJcUlhTWVRUVViT1RtNXVMdUxnNEZCVVZNZHdRRVJGUm5USGtFRkd6OGZqeFk5eTRjUVBaMmRrd05qWkduejU5MEtsVEo0WWJJaUlpcWhPR0hDTFN1cWRQbnlJeE1SRjM3OTZGbnA0ZVBEMDk4Y29ycjNCQ0FTSWlJcW9YaGh3aTBocUpSSUk3ZCs3ZzFxMWJxS3FxZ291TEM3eTh2R0JrWktUdDBvaUlpS2dGWThnaElxM0l5Y25CdFd2WFVGcGFDanM3TzNoN2U4UEN3a0xiWlJFUkVaRU9ZTWdob2liMTVNa1R4TVhGSVRNekUyM2F0TUdBQVFQZzZPaW83YktJaUloSWh6RGtFRkdUa01sa1NFMU5SWHg4UE1SaU1UdzhQTkN0V3pjK2Q5Tk02ZW5wUVNLUjhPZlRRdkJuUlVTa2lDR0hpRjY2b3FJaXhNVEVvS0NnQURZMk52RDE5VVhidG0yMVhSYlZ3TmpZR0tXbHBUQTNOOWQyS2FTQjB0SlNtSmlZYUxzTUlxSm1neUdIaUY0YWlVU0NoSVFFSkNjblExOWZIMzM2OUlHenM3TzJ5eUlOMk5yYUlqczdteUduaGNqT3pvYU5qWTIyeXlBaWFqWVljb2pvcFNnc0xFUjBkRFJLU2tyZzdPeU1IajE2d05EUVVOdGxrWVk2ZGVxRVM1Y3VvYkN3RUphV2x0b3VoMnBRV0ZpSS9QeDgrUHY3YTdzVUlxSm1neUdIaUJxVlZDcEZVbElTRWhNVFlXaG95SWtGV2lpUlNJUnUzYnJoNXMyYjhQTHlZdEJwcGdvTEMzSHo1azE0ZW5yeW1Sd2lvdWN3NUJCUm95a3BLVUYwZERRS0N3dlJ2bjE3K1BqNGNQU21CYk95c29LbnB5Y1NFaEpnYlcwTlIwZEhtSnFhOHMyMGxra2tFcFNXbGlJN094djUrZm53OVBTRWxaV1Z0c3NpSW1wV0dIS0lxTUZrTWhtU2s1Tng4K1pOaUVRaStQbjVvVU9IRHRvdWl4cUJsWlVWL1B6OGtKR1JnYVNrSkpTWGwwTWlrV2k3ckZaTlQwOFBKaVltc0xHeGdaK2ZIMFFpL3FlY2lPaEYvTXRJUkEzeTVNa1RSRWRISXljbkJ3NE9EdWpkdXplTWpJeTBYUlkxSXBGSUJGZFhWN2k2dW1xN0ZDSWlJbzB3NUJCUnZlWG01dUx5NWN1b3JLeEVyMTY5MEtWTEYyMlhSRVJFUk1TUVEwUjFKNVBKa0ppWWlNVEVSSmlhbW1MUW9FR3dzTERRZGxsRVJFUkVBQmh5aUtpT0tpb3FjT25TSlR4NjlBZ2RPM2FFcjY4dm53a2dJaUtpWm9YdlRJaElZems1T2JoMDZSSWtFZ2tYOWlRaUlxSm1peUdIaURSeSsvWnR4TWZIdzh6TURQNysvbWpidHEyMlN5SWlJaUpTaVNHSGlHb2trVWh3OWVwVlpHWm13c25KQ1gzNzl1WHRhVVJFUk5TczhaMEtFYWxWWGw2T3lNaElGQlVWd2N2TEN4NGVIaEFJQk5vdWk0aUlpS2hHUW0wWFFFVE5VMTVlSGs2ZE9vWFMwbElNR0RBQVhidDJaY0Fob2hZaEpTVUZvYUdoS0NvcTBuWXBDc1JpTVU2ZE9nV3hXS3p0VWw2NlBYdjI0SC8vKzUrMnk2QldqQ001UktUazd0MjdpSTJOUlpzMmJUQjA2RkErZjBORUNxby84S2lzcklTQmdVR1RudnZJa1NQWXZIbXp5bjNCd2NFSURBeEVibTR1VHB3NGdTbFRwaWhNYnkrVlNyRm16UnI0K3ZvaU1EQlE0ZGdkTzNiZzRNR0RkYTduNU1tVEdyZTllUEVpTm16WWdNZVBIMlBDaEFsMVB0ZUxjbkp5Y09YS2xScmJDSVZDakIwN1ZtbTdWQ3JGM0xsek1XL2VQUGo0K0NBckswdmo4M2JvMEtIRy9Sa1pHZGk3ZHk5OGZYMHhhdFFvamZzbGFrd01PVVFrSjVQSkVCOGZqOXUzYjZOZHUzYnc4L09EdnI2K3Rzc2lvbWJHM053Y3dMTVJYeWNuSjYzVXNIRGhRb1hYMjdadHEvV1liNy85RmhjdVhFQ2ZQbjNVdGdrT0R0Ym8vQkVSRWJoMjdaclM5aU5IanFnOVJpcVZ3dERRRU9IaDRiWCtiUTBNREVSeWNqSVdMRmlndHMzQ2hRdHJ2VzRiR3h1VklTY3hNUkhwNmVtd3RiVUZBTXlZTWFQR2ZwNVhIZXdxS3l0VlhtOTBkRFFBd01EQUFQLzV6MzgwN3ZlTk45N1F1QzFSYlJoeWlBakFzd2tHcmx5NWdxeXNMSFR1M0JrK1BqNjhQWTJJVkhKeGNZRlFLRVJhV3ByV1FzNzQ4ZU1WWHRmMlpqOHNMQXpIangvSHJGbXpWTDdwci9iaUNJODY5Ky9mVnhseTFJMHlQZS9wMDZlMXRnc01ESVN0clMzbXpKa0RBSWlNakVSaVlpSm16SmdCUFQwOUFNRElrU014YXRRb0ZCY1h3OGJHUnI0ZEFESXpNekZ6NWt6WTI5dXI3RDhxS2dydDI3ZFhHSldaUG4wNnBreVpvcmFtZmZ2MllkZXVYZkxYRlJVVjJMNTl1OXIyVVZGUmlJcUtxdkU2bjhlUVE0MkpJWWVJVUZsWmljaklTRHg2OUFqZHUzZUhoNGVIdGtzaW9tYk0yTmdZL2ZyMXcrWExsK0h1N2c0N096dXQxREY3OW15ODk5NTdHREpraU5vMk1wa01PM2Jzd0tGRGh6QjE2bFJNbWpUcHBkY1ZHQmlvY2tUbzRNR0RjSFoyUnUvZXZSVzJTeVFTaU1WaUdCb2FZdXZXclRoOCtEQUF3TkxTRW0rOTlSWUE0UHo1OCtqYXRTdmVlZWNkaFdPUEhUdUdiNzc1QmdjUEhwU1BzQUZBUVVFQkFLajgyVWlsVXB3K2ZScWpSNDl1MEhXYW01c3IzYTVYZlR2aGE2KzloZzgvL0xCQi9STTFCRU1PVVN0WFZsYUdpSWdJbEpXVm9WKy9mdWpZc2FPMlN5S2lGc0RQencrcHFhazRlUEFnUm93WUFYZDM5eWF2SVQwOUhZOGZQMWE3WHlxVjRwdHZ2c0h4NDhkckhhV29WdFB0WnM5TFRVM1ZxRjFDUWdKT25UcUY0T0JnUEgzNkZNdVdMVU53Y0xCOE5Da3RMUTJob2FGd2MzUER4eDkvckxLUDB0SlNKQ2NuWStiTW1Vcjdpb3FLSUJRS2xaNmR6TS9QQjZBNjVGeTVjZ1g1K2ZsNDlkVlhOYm9HVFVtbFV2ejczLytHVUNpVWh6TWliV0hJSVdyRkNnc0xFUkVSQWFsVWlzR0RCOHZ2elNZaXFvMVFLTVNiYjc2SjA2ZFA0Ny8vL1Mrc3JLeGdiMjhQYzNOempXNTE3ZENoUTYwUHNEZUd5c3BLTEZpd0FLKy8vcnBHN1RXNTNhd212LzMyRzRSQ0lWYXVYSW14WThjaVB6OGZSNDRjUVhCd01LWk1tWUxDd2tLRWg0ZkR6ODhQdi8vK08vNzk3MzlESkJKaDhPREJLQzh2eDh5Wk0vSCsrKzhyOUhuKy9Ia0loVUtNR0RGQzZYeEZSVVZvMjdhdDB2ZThwcER6MjIrL0FZRFNoMXJGeGNVMVRrQlFYRnhjNDdXZlBuMGEyZG5aR0Q1OE9OTFQweEVVRkZSaisrZlZaUUlISWswdzVCQzFVbmw1ZWJodzRRSU1EQXc0Z3hvUjFZdXhzVEVDQXdQeHlpdXY0TWFORzdoejV3NnFxcW8wUHY1bGh4eWhVSWlRa0JDTjJucDdld01BNXM2ZHExSDdHemR1NFBidDIwcmJUVTFOY2Z6NGNVUkdSdUtkZDk2Umg0MXFIM3p3QVp5Y25MQnc0VUk4ZXZRSVE0Y094ZXpaczJGcGFZa1BQdmdBblRwMXdySmx5eFNPT1hYcUZBWU5HZ1FyS3l1bDh4VVhGOFBTMGxKcGUvVjVYM3dtNS9idDI0aUppVkY1VGIvOTlwczhBTlhWa3lkUDhOTlBQMEZmWHgvdnYvOCtaRElaNXMyYlYrTXhwMCtmUm5KeXNzcnJJbW9vaGh5aVZ1akJnd2VJaW9xQ2lZa0pCZzhlREJNVEUyMlhSRVF0bUp1Ykc5emMzTFJkQmdBZ0lDQkEvdlcwYWRQVXRwczRjU0tDZ29Ma1ljREp5UWxPVGs0YVQ2VnNhV2tKUHo4L2hmWWRPblJBV1ZrWmR1M2FoWDc5K3NIRHd3TnBhV2tBbmowYmRQSGlSZXpac3dlcHFhbnc5ZlhGcWxXcjRPYm1odi85NzMvbzNiczNwa3laZ2krLy9CS2JOMitXMzdxV2twS0MrUGg0QU1DWk0yZms1L3JrazA4d1pzd1lGQlVWS1V5VFhVM2RNemsvLy95ejJtdDYvcGErNnBuZHRtelpncTVkdXdKUW5uamdlYi84OGd2eTgvTXhidHc0ZWJCU041R0FXQ3pHOXUzYmtaeWNqQjQ5ZWlpRk9xTEd3SkJEMU1wa1pXWGg4dVhMTURjM3grREJnMkZvYUtqdGtvaUk2a3dta3dFQVJDTEZ0eklMRnk1RWFtb3FqaDA3aHFDZ0lFaWxVdXpidHc5QlFVRUtEK1ozNmRJRlVWRlJXTDkrZmFQVmRQTGtTUncrZkJnbEpTVktJMEp6NXN4QlJrWUcrdlRwZytEZ1lIVHIxZzNBczl2cE5tM2FoRGZlZUFOejU4NUZabVltZnZubEYvVHMyUlBEaGczRGdRTUhBRHdMSUlNSER3YWdPTjF6VVZFUjlQVDBsSjRsdW52M0xnRGc2dFdyU0VoSVFQLysvWkdRa0lDWW1CajVwQkhQKytHSEgyb2RVWG43N2JlVlpyVURnSnMzYitKZi8vb1hBQ2g4ajFYSnlzckN1blhyY1BmdVhiejc3cnVZTm0wYWhFS3VUVStOanlHSHFCVkpUVTFGVEV3TXJLMnRNWERnd0NaZnhJK0lxTEZVVmxZQ2dOSUhOZVBIajBka1pDU09IVHVHRVNOR3dOYldGdUhoNFhCMWRjV0FBUU1VMmpvNE9HRERoZzN5MTJmUG5zWHg0OGNSSEJ3TVIwZkhldFUxZWZKa3ZQcnFxN2gvL3o3Mjc5K1BDeGN1QUhqMlVQNzI3ZHZoNnVvcWJ5dVJTUERubjM5Q0twWEMwOU1UQURCMTZsUjA2TkFCUTRjT1JYeDhQQ0lpSWdBQVZsWldLbS92S3k0dVJuNSt2dHBuaVhidTNBbmdXYWk3ZlBreWhnNGRDbTl2YjNuSXFSNkpNakF3UUdscEtVcExTd0U4VzJpMCtuOU5UVTBWK2l3c0xJUzF0VFZNVEV4UVhGeU05ZXZYeTBObmJUNzQ0QU9ZbTV2anE2KytRbzhlUFRRNmhxZytHSEtJV29uYnQyL2p4bzBic0xPenc0QUJBNVErL1NRaWFrbkt5OHNCQUczYXRLbXhuYjYrUGp3OFBIRGx5aFdsa0dObFphVXdlckZyMXk2MGE5Y080OGFOcTljNllURXhNZmpycjc5dytmSmxGQmNYdzlUVUZHKy8vVGJpNHVJUUZ4ZUhEejc0UU9WeHJxNnU4UFB6QXdBSUJBTDVyR2VuVHAyQ2g0Y0hrcEtTMUo3ejExOS9yYkdtTTJmT1lOMjZkVEF5TXNLYmI3NEpXMXRibkQxN1ZyNi90a1ZBMTY1ZHEzSjdTRWdJQmc4ZWpCVXJWaUFuSndmdnZ2c3U5dS9mRHdENDQ0OC8xUFpYV1ZrSkZ4Y1hwS1dseVcvbHE2WnFsSWlvdnZndWg2Z1ZTRXBLUW54OFBCd2RIZUhuNTZld1lCd1JVVXRVL1N5TmpZMU5yVzM3OSsrUEF3Y09ZTjY4ZVdwdjBjM0x5OE90VzdmZzdlMk5vMGVQYWx5SGo0K1BmTlRueG8wYk9ISGlCR3hzYkRCejVreTg5dHByTURFeHdaUXBVNUNRa0lDQ2dnSklwVkw1c1FLQkFCWVdGdWpldmJ2S3Y4dnZ2ZmNlU2twSzFJWWpUVlNQZUJrYkc2dGNHUFRGV2MyS2k0c3hkKzVjT0RzN0l5WW1CaDRlSHJDd3NNQ2FOV3VVanMzTXpFUktTZ29DQWdJd2ZmcDBlY2lwYldIVzZPaG9SRWRISzIxbnlLSEd4SkJEcE9PU2s1TVJIeDhQSnljbitQbjU4ZDVuSW1yUjNOM2RFUlFVaE16TVRBZ0VBdm1iK01XTEY4c2ZrSC9SOE9IREVSWVdocU5IajZwOUdMNnNyQXdBNUtNdW10cXdZWU04NUl3Yk53NHVMaTRZTkdpUVFtZ1JDb1hvM3IwN2dHZTNzNDBaTXdaVHAwNnR0VzliVzlzYXAvYXZiVTJmL3YzNzQ4bVRKd0FBSXlPaldzOG5sVXF4ZnYxNmVUQ0xpWW5CMUtsVHNXSERCdnp4eHg5S0lhUmp4NDVZdTNZdGV2VG9vVER5VmROMDBBRUJBUWdLQ3RMbytva2FnaUdIU0llbHBLUWdMaTZPQVllSWRJYTd1enZjM2QwUkdob0trVWlFUllzV1ljR0NCVFdPQWxoWldTRWdJQUI3OSs3RjRNR0RWWTcrT0RzNzEybXRsc09IRDJQcjFxMW8xNjZkZkp1ZG5SM3M3T3h3NHNRSmhJYUdZdi8rL1VvaDVkR2pSL0xuWHA1WFBadlp1blhyMEtkUEg0MXFxRzFOSDJkblovbHRmYlhOb2ltVHliQng0MGJFeDhkank1WXRFSXZGQUo1TmliMWt5Uko4L3Zubk1EWTJ4c2lSSXhXTzY5bXpwMGExRWpVMWhod2lIWFhuemgxY3YzNWRmb3NhQXc0UjZZcTh2RHljT1hNRzA2Wk5RMlptSnI3NzdqdVltSmdvVEI5ZFRTYVRJUzR1RHRPblQ4ZTVjK2V3ZXZWcWhJYUdObmhteVh2MzdrRWtFcW04QmF5cGFCTEtvcUtpSUJLSm9LK3ZyN1pOUlVVRk5tellnRXVYTG1IRmloWG8zTGt6a3BPVDVmdjc5T21EV2JObUlUUTBGR2xwYVpneFkwYU4vUkUxQjN6WFE2U0Q3dDY5aTlqWVdEZzRPTURmMzU4Qmg0aDBoa1FpUVdob0tFeE1UQkFZR0loUFAvMFUvdjcrK1BycnIzSHAwaVVBa0QvM0VoOGZqdzgvL0JCZmZQRUZyS3lzOFBISEgrUFdyVnRZc21TSmZCMlorcWlvcU1ERml4Zmg0dUxTWk04NGJ0cTBDUUVCQVNxRFhFM1MwOU9WWmtkN1hrSkNBaFlzV0lEbzZHZ3NXN1lNL3Y3K0t0dE5uRGdSOCtmUHg2RkRoekJ6NWt5VkM2RVNOU2NjeVNIU01XbHBhYmgyN1JyYXRXdUgvdjM3TStBUWtjNFFpOFVJRFExRmJHd3NsaTlmTHA5WmJlblNwVml5WkFtMmJkdUczcjE3NC9yMTZ3Q0FyNzc2Q2k0dUxsaStmRGtBWU9qUW9Yanc0QUhDd3NLd2MrZE9oSVNFcUQxWDlmTXB4c2JHTURZMmhvR0JBZlQwOUZCV1ZvYkxseThqSnlkSHZuQ21PcWRQbjFZWk1OTFMwcFNlcDhuTnphMnhMM1hyNUR6djNMbHp1SEhqQmpwMTZnUlRVMVBjdVhNSDBkSFJTclBLVmN2T3pzYml4WXRoWVdHQjBOQlErVFRXNmt5WU1BRWRPM2JFMXExYmEzeFc2SG01dWJuUTE5ZUhxYW1wZkRZMWpnSlJVMkRJSWRJaDkrL2ZSMHhNRE96dDdSbHdpRWpuUEhqd0FKY3ZYOGJreVpNeFpNZ1ErWFpEUTBPc1dyVUtKU1VsQUlCcjE2N0J5TWdJMDZkUHg0UUpFeFQrRms2ZVBCbDJkblpxUnl5cUNZVkNaR1JrSURVMVZXbWZ2YjA5NXMrZmp6Rmp4dFRZeDA4Ly9hUnkrL1hyMStWQlRGUFByNU96Y09GQytXS2lMOVo4K1BCaGhXMmRPblhDbkRselZQYnA2T2lJZGV2V3djM05yZGFwdUt2NSt2b2lMQ3hNNC8rKzdOKy9YMkcyT3FGUWlGNjllbWwwTEZGRENHU2FydDVFUk0xYWJtNHVJaUlpWUdGaGdTRkRobkFkSENMU1NWbFpXU29YeFh5eGpaNmVYcjBYOUh5UldDeUdSQ0tCVENhRFNDUjZLWDlmVTFOVEVSSVNncVZMbHlvOXpGOWNYQXdURTVOYVIwQXFLeXZ4Nk5FamlNVmlTS1ZTdGROR0p5UWs0Tnk1YzVnL2Y3N2F2cXBIdk41Ly8zMk52NCsvL3ZvclBEMDk1VFBKQWM5dW43NTE2eGJFWWpHRVFpRzh2THpRdVhObmpmb2pxZ3ZCQzR0Yk1lUVE2WURDd2tLY1BYc1dKaVltR0Rac0dBd01ETFJkRWhFUkVWR1RlVEhrOEY0V29oYnU4ZVBIaUlpSWdJR0JBUVlQSHN5QVEwUkVSSzBlUXc1UkMxWmVYbzd6NTg4REFBWVBIZ3hqWTJNdFYwUkVSRVNrZlF3NVJDMlVXQ3pHaFFzWFVGbFppVUdEQnNITXpFemJKUkVSRVJFMUN3dzVSQzJRVENiRHBVdVhVRkpTQW45L2YxaGFXbXE3SkNJaUlxSm1neUdIcUFXS2o0L0hnd2NQMExOblQ3UnIxMDdiNVJBUkVSRTFLd3c1UkMxTVJrWUdidCsramM2ZE82TkxseTdhTG9lSWlJaW8yV0hJSVdwQjh2UHpjZlhxVmRqYTJuSXhOU0lpSWlJMUdIS0lXb2p5OG5KRVJrYkMyTmdZL2Z2MzEzaTFhU0lpSXFMV2h1K1NpRm9Bc1ZpTXlNaElTQ1FTREJ3NGtHdmhFQkVSRWRXQUlZZW9tWlBKWklpT2prWlJVUkg4L1B6UXRtMWJiWmRFUkVSRTFLd3g1QkExY3drSkNiaC8vejY4dmIzaDRPQ2c3WEtJaUlpSW1qMkdIS0ptTERNekU3ZHUzWUt6c3pQYzNkMjFYUTRSRVJGUmk4Q1FROVJNRlJRVTRNcVZLN0N4c1lHdnI2KzJ5eUVpSWlKcU1SaHlpSnFoaW9vS1JFWkd3c2pJaURPcEVSRVJFZFVSM3prUk5UTXltUXhSVVZFUWk4VVlPSEFnREEwTnRWMFNFUkVSVVl2Q2tFUFV6Q1FrSkNBL1B4KzllL2VHdWJtNXRzc2hJaUlpYW5FWWNvaWFrZHpjWE55NmRRc3VMaTdvMEtHRHRzc2hJaUlpYXBFWWNvaWFpYWRQbnlJNk9ocG1abWJvMmJPbnRzc2hJaUlpYXJFWWNvaWFpU3RYcnVEcDA2Znc4L09EU0NUU2RqbEVSRVJFTFJaRERsRXprSktTZ2djUEhxQkhqeDZ3c0xEUWRqbEVSRVJFTFJwRERwR1dGUlVWNGNhTkczQndjSUNibTV1Mnl5RWlJaUpxOFJoeWlMUklMQmJqMHFWTE1EUTBSSjgrZmJSZERoRVJFWkZPWU1naDBxTFkyRmc4ZnZ3WWZmdjI1WG80UkVSRVJJMkVJWWRJU3pJek01R2VubzZ1WGJ2Q3pzNU8yK1VRRVJFUjZReUdIQ0l0S0NzclEweE1ES3l0cmVIcDZhbnRjb2lJaUloMENrTU9VUk9UU3FXNGRPa1NCQUlCL1B6OElCQUl0RjBTRVJFUmtVNWh5Q0ZxWW9tSmlTZ29LRUR2M3IxaFltS2k3WEtJaUlpSWRBNUREbEVUS2lvcVFsSlNFbHhjWE5DK2ZYdHRsME5FUkVTa2t4aHlpSnFJVENiRDFhdFhZV2hvQ0c5dmIyMlhRMFJFUktTekdIS0lta2h5Y2pJS0N3dmg0K01EZlgxOWJaZERSRVJFcExNWWNvaWFRR2xwS1JJU0V0QytmWHM0T1RscHV4d2lJaUlpbmNhUVEvU1NWZCttSmhRSzBhdFhMMjJYUTBSRVJLVHpHSEtJWHJLMHREVGs1ZVhCMjlzYlJrWkcyaTZIaUlpSVNPY3g1QkM5UkJVVkZiaHg0d2JzN096ZzR1S2k3WEtJaUlpSVdnV0dIS0tYNk5xMWE1QktwZWpkdTdlMlN5RWlJaUpxTlJoeWlGNlNyS3dzWkdkbnc4dkxDMjNhdE5GMk9VUkVSRVN0QmtNTzBVdFFXVm1KMk5oWVdGcGF3czNOVGR2bEVCRVJFYlVxRERsRUw4SDE2OWRSV1ZtSlBuMzZRQ0FRYUxzY0lpSWlvbGFGSVllb2tUMTgrQkFaR1JudzhQQ0F1Ym01dHNzaElpSWlhblVZY29nYWtVUWl3YlZyMTJCbVpvYXVYYnRxdXh3aUlpS2lWb2toaDZnUnBhU2tvS3lzREQ0K1B0RFQwOU4yT1VSRVJFU3RFa01PVVNONTh1UUpidDI2QlNjbko5aloyV203SENJaUlxSldpeUdIcUpIRXg4ZERLcFhDMjl0YjI2VVFFUkVSdFdvTU9VU05vTEN3RU9ucDZYQjNkK2VhT0VSRVJFUmF4cEJEMUFpdVg3OE9JeU1qVGpaQVJFUkUxQXd3NUJBMVVGWldGaDQ5ZWdRdkx5K0lSQ0p0bDBORVJFVFU2akhrRURXQVJDTEJqUnMzWUdGaEFXZG5aMjJYUTBSRVJFUmd5Q0Zxa09Ua1pKU1hsNk5YcjE0UUNBVGFMb2VJaUlpSXdKQkRWRzhWRlJWSVNrcEMrL2J0WVdOam8rMXlpSWlJaU9qL01PUVExVlAxbE5FOWV2VFFkaWxFUkVSRTlCeUdIS0o2S0Nnb1FFWkdCbDU1NVJWT0dVMUVSRVRVekREa0VOVkQ5WlRSSGg0ZTJpNkZpSWlJaUY3QWtFTlVSL2Z1M1VOK2ZqNjZkKy9PS2FPSmlJaUltaUdHSEtJNmtNbGtTRWhJZ0xtNU9UcDE2cVR0Y29pSWlJaElCWVljb2pySXpNeEVTVWtKdkx5OE9HVTBFUkVSVVRQRmtFT2tJWmxNaHNURVJGaGFXc0xSMFZIYjVSQVJFUkdSR2d3NVJCcEtUMDlIYVdrcFBEMDl0VjBLRVJFUkVkV0FJWWRJQTFLcEZJbUppYkMydG9hRGc0TzJ5eUVpSWlLaUdqRGtFR2tnTFMwTjVlWGxITVVoSW1wRlltSml0SExlNk9oby9Qenp6NUJLcFRXMnk4dkx3N1ZyMXhyMTNES1pEQWNPSE1EWnMyZlZ0dm5IUC82Qm4zNzZxVkhQUzlUWU9QOHRVUzBrRWdsdTNib0ZHeHNiMk52YmE3c2NJaUpxQXBHUmtWaTVjaVhHakJtRFJZc1d5WmNNT0gzNk5OYXZYMS9yOFd2V3JJR2ZuMSs5em4zMTZsWDg5dHR2Q0FvS2dsQ28vdlBvaUlnSWJOKytIU2RQbmxUYUo1RklVRkZSZ2JLeU1wU1dsdUx4NDhjb0xpNUdZV0VoOHZQemtadWJpemx6NXNEYTJscmhPSUZBZ01URVJQejN2Ly9Gd0lFRGxaWkt5TXZMUTFSVUZLeXNyT3AxYlVSTmhTR0hxQmFwcWFtb3FLaEF2Mzc5dEYwS0VSRTFrUUVEQmlBb0tBaDc5KzVGVGs0T1ZxeFlBUk1URS9uKzc3Ly9Ia1pHUmtySEZSWVc0dE5QUDFYYVBtUEdER1JsWmFrOTMvTkJSU2FUQVFEMDlQVHFWUE5QUC8yRUkwZU80T25UcDZpcXFsTGFMeFFLWVdwcWlyWnQyOExjM0J3RkJRVktJUWNBWnMyYWhkbXpaK1BNbVRNSUNBaFEySGY5K25VQXo3NC9STTBaUXc1UkRTUVNDWktTa21Cblp3ZGJXMXR0bDBORVJFMW82dFNwME5mWFIxaFlHSzVjdVlJaFE0Ykk5OW5iMnl1RUhKRklCS0ZRcURMNEFNQ2tTWk5RVWxLaTBYbWxVaWtFQWtHZGx5cDQ5ZFZYY2UvZVBkamEycUp2Mzc0d01URkJZbUlpZHV6WWdWOSsrUVgyOXZaNCt2UXBmdnJwSjdpNnVzTE56UTBBOFBqeFkrVG41eXYwTlgzNmREZzdPeU05UFYyK3pkblpHV2ZQbm9XMXRUVjhmWDNyVkJ0UlUyUElJYXJCblR0MzhPVEpFL2o3KzJ1N0ZDSWkwb0xKa3lmRDI5c2IzYnAxVTlqKzVwdHZLcnorNUpOUE1HYk1HTFg5akJvMXFzYnp4TWJHSWpFeEVRQncrL1p0QU1DK2ZmdVUybzBaTXdiVHBrM0RreWRQNU51cVIxdE9uanlKUVlNR0lUUTBGQUtCQUxObno4YWpSNDhBQUVaR1JraEtTc0xHalJ2eDlPbFRoVnIvK3VzdmJOdTJUZWxjUC8vOHM4THI4UEJ3eE1URVFDS1JxTDBlTnpjM2ZQLzk5elZlSzFGVFlNZ2hVa01zRnVQMjdkdXd0N2VIalkyTnRzc2hJcUltRkJFUmdZRURCMElnRUNnRkhBRDQ4Y2NmNWFNMjc3MzNYb1BQRngwZGpZTUhEeXBzMjdWcmwxSTdmMzkveko4L0h4S0pCTEd4c1RoLy9qeUNnNFBsKzE5OTlWVUlCQUlrSlNVcFBVK2pwNmNIQndjSGZQYlpaekEzTjFmb3Mzcjl0NlZMbDJMdzRNRVlQWHEwMHJrUEhUb0VpVVNDdDk1NkM1YVdsdkx0eWNuSk9IdjJMQ1pPbklndVhiclU2L3FKR2h0RERwRWFLU2twZVByMEtieTh2TFJkQ2hFUk5hRUxGeTVnOWVyVjhQWDF4ZEtsUzlHMmJWdVVsNWZMSDk1WHBhU2tCRGs1T1Nnb0tBQUFGQlVWSVNjbkJ6WTJOaG85V3pOMzdsek1uVHNYQVBEVlYxOGhJaUlDZi96eGgzei84ZVBIc1duVDZOa2ZuZ0FBSUFCSlJFRlVKdWpyNjh0SFlTb3JLM0grL0hrRUJnYWlvS0JBNmZtWi8vem5QL0t2SjA2Y3FQTHJIMzc0QWE2dXJyQ3pzNU0vQytUbzZJZytmZm9vOUZWVVZJUTFhOVlBQVByMjdZdWVQWHZLOXgwOGVCQm56NTdGbTIrK3lROEZxZGxneUNGU29hcXFDc25KeVhCd2NPQU1Na1JFelVoS1Nncmk0dUtRbloydDh1SDZGL243KzZOLy8vNTFPc2VBQVFNd2NlSkVIRHg0RVBQbno4Y1hYM3lCSzFldVlPZk9uZkkyczJiTlVqam14eDkveEk4Ly9uL3MzWGxjVlBYKytQSFh3REFJc3UrZ0tLSzRyNlJtbG10Sm1tVnBlNWIzWnJkTXZWWTNMUzFUeVRRdHk3UkZiMW1HZFYweXpXNW9wb1piNHI1Y0Z4SkZCQVhaQllaOW1XRitmL0NiODJVWVZqV0g1ZjE4UEhqRW5IUG1uUGRNZ09jOW4vZm4vZmxhZWZ6eHh4OERzR2JOR2dvS0NqaHo1a3l0MXgwM2JoeFFYa2xnWTJOanNzLzRXaXVQemhpNXVMaXdldlZxNWZIUm8wZjU4c3N2R1R4NE1QdjI3ZVBlZSsvbCtQSGp2UFBPT3liTkJueDhmSlR2OVhwOXRkZFl1WElsUlVWRjJOcmFLaVZ3UnRldlgwZXRWc3UvbDZKQmtTUkhpQ3Bjdm55WmtwSVNXUmRIQ0NFYWlNTENRaUlpSXJodzRRTHU3dTUwNk5BQloyZm5XaWZuKy92NzEvdGFLcFdLU1pNbTRlcnF5bmZmZldleWI5dTJiWFU2UjJSa0pPKy8vejRBWjg2Y1llWEtsYlUreDVqazVPZm5telV3ME9sMEFHYkpqM0hmdVhQbmxOR1ZmZnYyc1hyMWFsNTQ0UVY4ZlgzWnQyOGZreVpOUXEvWDgrR0hIekpqeGd5Q2c0UE56bU5NY3FLam8vbnh4eCtWN1Q0K1BwdzVjNGJodzRlVGtwSkNiR3dzOTkxM243TC8wcVZMdEc3ZHVzWjIxMExjYnBMa0NGRkpXVmtaTVRFeGVIbDVtZFFjQ3lHRXNJeXlzakkyYjk1TVRrNE9EejMwRUIwN2Ryd3QxMzNpaVNjWU5HZ1F2cjYrSER0MkRJQ2lvcUpxUzlZcUtpNHVWcjRmTjI2Y2tzQjgvZlhYYk42OG1iVnIxMVk3OHBHZG5ZMmpvNlBKTnVOSVRsVkp6dC8rOWpjY0hCejQ5Tk5QK2VhYmJ3Z1BEMmZ5NU1tTUdUT0cvZnYzQStYdG85OSsrMjNXclZ2SDdObXpDUTRPWnR5NGNmVHAwMGRKVG96WE9INzhPTWVQSDFmTy8rQ0REN0pvMFNJY0hSMEpDd3ZqL1BuenlqNkR3Y0RGaXhlNTU1NTdhbjFQaExpZEpNa1JvcEtFaEFRS0N3dnAyN2V2cFVNUlFnZ0JIRDU4bVBUMGRNYVBINCtYbDlkdHZiYXZyeTlRZnFNL2RPaFF3c1BEcTJ3SVVObjA2ZFBadEdrVFRrNU95amFEd2NEZXZYc1pOR2hRamFWZGlZbUo5T25UeDJSYnhaR2NVNmRPc1hmdlh2NzQ0dytnZkxUS3djR0JGMTU0QVNzckt6NzY2Q09sRXNIT3pnNC9QeitzcmExUnFWU01IeitlZSs2NWh6VnIxakJuemh3KytPQURldlRvQVpTUGxnRzg5dHByakI0OUdpanY1dGFpUlFzQ0FnSUE2Tnk1TTd0MjdVS3IxZUxzN015cFU2Y29LQ2d3aTFjSVM1TWtSNGhLTGx5NGdMT3pzMG1kc2hCQ0NNc29MQ3preUpFajlPdlg3N1luT0VsSlNSdzRjSUNoUTRmaTVlV0ZuWjJkc3EvaTRwMFZwYWFtOHV5enoySmpZMlBTd1F6ZzdObXpwS2FtOHRaYmIxRmFXa3BZV0JnZE9uUmcyTEJoSnRmTXk4dFRrZ29qNDhpUVdxMW16cHc1ZE96WWtkNjllL1BISDMrd2VQRmlmdnJwSjJ4dGJkbTVjeWV2dmZhYVdWeGp4NDQxMi9ienp6L1RzbVZMNVhGdWJpNkFzdWlwd1dCQXA5T1psTTcxNmRNSHZWN1AvdjM3ZWVpaGg5aTVjeWRxdFpvQkF3WlUrWDRJWVNtUzVBaFJRVXBLQ2xxdGx2NzkrMXM2RkNHRUVFQmNYQnhsWldXMGE5ZnV0bC83K1BIanJGcTFpc0RBUUxNRXEzSW5zN3JZdG0wYm5UdDNWa1paamg4L3pvRURCeGd5WkloU01uYnk1RWtBWlhURnFMQ3dFR3RyYXpRYURWOS8vVFUrUGo3ODlOTlB5bWpPdUhIalNFaElZT2ZPbmN5ZE8xZEprczZkTzhmU3BVdFpzV0tGa3F3Y09uU0lWYXRXbVNRNGdMSWdxSEdVeVRpeVV6SEo4ZlB6bzBPSERtemF0SWx1M2JxeFo4OGVoZ3daZ29PRFE3M2ZEeUgrU3BMa0NGSEJoUXNYc0xPenU2R0pxa0lJSVc0OTQvd1hUMC9QMjM3dHFLZ29yS3lzcWx3bnAySW5zNG95TWpKNDg4MDN6YlpuWm1heWYvOSszbjc3YldYYlk0ODl4b2NmZmtoRVJJU1NOTzNldlJ0SFIwZXpKS2Vnb0FCYlcxdUFXaXNOdkwyOWxYL0hVbEpTQUdqZHVyVXlFblh4NHNVcW4zZnQyalVBV3JWcUJhQXNPR29jMlRGNjRJRUgrUFRUVDVrNWN5WUdnNEdubjM2NnhuaUVzQVJKY29UNC83S3lza2hMUzZObno1N1NJVVlJSVJvSTQ5b3RHbzNtdGw4N0tpcUt3TUJBczV2OG11S3BxakVBd0RmZmZFT3JWcTFNSnVnUEdUS0VGU3RXOE1NUFAzRGZmZmR4OGVKRnpwNDl5NWd4WTh6YU9CY1ZGWmwxWEt2TzFLbFR6YmFOR1RPbTF1ZjkrZWVmdUxtNUtXdmQ1T2ZuQStaSnpxaFJvMWl6WmczWjJkazg4TUFERmhsbEU2STJrdVFJOGY5ZHZIZ1JHeHNiQWdNRExSMktFRUlJQzB0UFR5YzFOWlc3N3Jxcnl2M1BQdnRzbmMrMWUvZHVkdTdjU1dCZ0lIUG56aVU3TzV1c3JDeXlzN01wTGk0bUx5K1BRNGNPc1duVEpxeXRyWG44OGNmTnpsRlFVRkJsc2xXVnVwYXJWVlJjWE15eFk4ZE01dGJrNU9RQW1NeEZndkpGUm8wamJNZU9IU010TGUyMno1Y1NvamFTNUFoQitUOGVDUWtKZE96WXNkcFA0WVFRUWpRZnhoYkszYnQzcjNKL2RldmxwS2FtTW5IaVJKTnRRVUZCT0RzN1kyMXREVUNIRGgxd2QzZFhGdVg4NVpkZldMOStQZEhSMFR6eHhCTm01V2dHZzRHRWhBU1RSVHhyY2lQbGF0dTJiU012TDg5ay9adms1R1FBcFoyMXdXQmc5ZXJWYk5pd2dRNGRPakJxMUNnKy8veHpYbm5sRlVKRFErbmN1WE9kNGhQaWRwQWtSd2pLLytDclZDcUNnb0lzSFlvUVFvZ0dvTFlrcDJLNW1sYXJSYVZTb2RGb2lJcUtBa3duNi92Nys3TnAwNlpxcjZYUmFQamdndzhJQ0FoZ3dvUUpRSG5pYy83OGVlenQ3WW1MaXlNMU5aWGh3NGNENWUya3JhMnRTVWhJcUhJeDFOVFVWQ1doeWNqSUFNcmJVaHRqTWpZWU1FcE9UbWJObWpVRUJnYlNybDA3dnZ6eVMxcTBhTUd1WGJ0UXE5VzBhOWNPclZiTEJ4OTh3TEZqeCtqY3VUTUxGeTdFeWNrSmUzdDdQdjc0WTE1NzdUVWVmZlJSbm5ycUtiTTFmb1N3QkVseVJMTlhVbEpDWEZ3Y2JkcTBNUnVTRjBJSTBmd1lEQVpPblRxRmo0OVBuVVpQOXU3ZHkrZWZmNjQ4OXZUMHBGZXZYblc2Vm1GaElWOTk5UlV1TGk2OCsrNjdTbk1CZ0lpSUNBd0dBeXFWaXY3OSsvUFVVMDhCTUg3OGVESXpNd0ZvMjdhdDJUbm56NTl2dG0zS2xDblZ4ckI1ODJZS0N3djU1ei8vaVl1TEMrSGg0UlFYRjJOcmE4dExMNzFFWEZ3Yzc3NzdMbHF0bG1IRGhqRjkrblFsenZ2dXV3OWZYMThXTFZyRXhvMGJpWStQWitIQ2hYVjY3VUw4bFNUSkVjM2U1Y3VYMGVsMHQyMEZiU0dFRUEyYlNxWGk2NisvVnJxTlZSUWNIR3pXZEdESWtDSEtvcUcydHJaMDZ0U3B6azBDN096c1dMQmdBUnFOQmo4L1AyWDdtREZqR0RObUREcWREaXNySzVPR09LTkdqU0l4TVpHV0xWdWFySDlqWTJPRHY3Ky95WnljcWh3K2ZKaXZ2dnBLZWZ6ODg4OFRFQkNnZEhUNytlZWYwZXYxYURRYVZDb1ZwYVdsQkFjSDA3dDNieDU0NEFHejgzWHIxbzFWcTFheGNlTkdSbzRjV2FmWExjUmZUV1V3dGkwUm9oa3FLeXRqMjdadHVMaTRNR2pRSUV1SEk0UVFvcEtEQnc5eTZOQWhwaytmYnVsUWhCQU5tS3BTN2FiMHlSWE5Xa0pDQWtWRlJYVHExTW5Tb1FnaGhCQkNpRnRFa2h6UnJNWEd4dUxrNUNTdEw0VVFRZ2dobWhCSmNrU3psWjJkemZYcjEybmZ2cjJsUXhGQ0NDR0VFTGVRSkRtaTJZcU5qY1hhMnJyS3pqUkNDQ0dFRUtMeGt1NXFvbGtxTFMzbDZ0V3J0RzNiVmhiL0ZLSVdPcDJPSzFldWtKNmVUbUZoSVhxOTN0SWhpZHZBMnRvYU96czdQRDA5YWR1MkxXcTEzRElJSVJvUCtZc2xtcVdyVjYraTAra0lEQXkwZENoQ05HaVptWm44K2VlZnVMdTcwNlZMRnh3Y0hKUlYyMFhUcHRmcnljdkxJeWtwaWNPSEQ5TzFhMWZjM053c0haWVFRdFNKSkRtaVdZcU5qY1hOelExWFYxZExoeUpFZzVXWm1VbFVWQlRkdTNlWDM1Vm15TnJhR21kblo1eWRuY25LeXVMY3VYTjA2OVpORWgwaFJLTWdjM0pFczVPUmtZRldxNVdHQTBMVVFLZlQ4ZWVmZjBxQ0l3QndkWFdsZS9mdS9Qbm5uK2gwT2t1SEk0UVF0WklrUnpRN3NiR3h5cXJRUW9pcVhibHlCWGQzZDBsd2hNTFYxUlYzZDNldVhMbGk2VkNFRUtKV2t1U0lacVc0dUpqRXhFUUNBZ0prWG9FUU5VaFBUOGZQejgvU1lZZ0d4cy9QajR5TURFdUhJWVFRdFpJa1J6UXI4Zkh4bEpXVlNhbWFFTFVvTEN6RXdjSEIwbUdJQnNiQndZR0NnZ0pMaHlHRUVMV1NKRWMwR3dhRGdkallXRHc5UFhGMGRMUjBPRUkwYUhxOVhrWTdoUmxyYTJ0cElTNkVhQlFreVJITlJtcHFLdm41K1RLS0k0UVFRZ2pSeEVtU0k1cU55NWN2MDZKRkMxcTFhbVhwVUlRUVFnZ2h4RjlJa2h6UkxCUVhGNU9VbEVSQVFBQldWdkpqTDRRUVFnalJsTW5kbm1nV0VoSVNNQmdNdEczYjF0S2hDQ0dFRUVLSXY1Z2tPYUpaaUkrUHg5WFZGU2NuSjB1SElvUVFRZ2doL21LUzVJZ21MeWNuaDZ5c0xBSUNBaXdkaWhCQ0NDR0V1QTBreVJGTjNwVXJWMUNwVlBqNysxczZGQ0dFRUVJSWNSdElraU9hTklQQndKVXJWL0QxOWNYVzF0YlM0UWdoaEJCQ2lOdEFraHpScEtXbnAxTllXQ2lsYWtJSUlZUVF6WWdrT2FKSmk0K1BSNlBSNE92cmErbFFoQkJDQ0NIRWJTSkpqbWl5ZERvZDE2NWR3OS9mWDliR0VVSUlJWVJvUnVUT1R6UloxNjVkUTZmVHlkbzRRZ2doaEJETmpDUTVvc21LajQvSHdjRUJkM2QzUzRjaWhCQkNDQ0Z1STBseVJKTlVVRkJBV2xxYU5Cd1FRZ2doaEdpR0pNa1JUZExWcTFjQmFOT21qWVVqRVVJSUlZUVF0NXNrT2FKSlNraEl3TVBEZzVZdFcxbzZGQ0dFRUVJSWNadEpraU9hbkx5OFBMS3pzL0gzOTdkMEtFSUlJWVFRd2dJa3lSRk5UbUppSWdDdFdyV3ljQ1JDaUxyUzZYVHMzTG1UeTVjdjM5UjVwazJieHNLRkMrdDgvSWdSSTNqMDBVZHY2cHFSa1pHY09IR2kxdU0yYnR6SS92MzdLU2twcWZPNTE2NWR5NWRmZm5rejRRa2hSTE1rU1k1b2NoSVRFL0h3OE1ET3pzN1NvUWdoNnVpenp6NWp5WklsTEZxMENKMU9kOFBuaVk2T0pqWTI5aFpHWmlvdUxvNm9xQ2lUYmFHaG9Yenl5U2NtMjdaczJVSjZlcnJ5T0QwOW5WV3JWckZreVpKNnJkdTFkZXRXTm0zYWRITkJDeUZFTTZTMmRBQkMzRXI1K2Zsa1pXWFJ1M2R2UzRjaWhLaUh2LzN0Yit6ZnY1LzQrSGpXcmwzTDMvNzJ0MXQyN3VYTGw5ZTR2NmlvcU1aak9uYnN5S2hSbzhqTXpHVGF0R25ZMk5pd2JObXlhdGZnK3YzMzMxbXhZZ1g3OXUxajJiSmxBRnk0Y0FHQTd0MjdvMWJmM0QrOUV5ZE9KQ0VoNFlhZTYrL3Z6K3JWcTIvcStzMWRTVWtKQ1FrSnRHL2ZucFVyVjVLUWtNRDc3NzhQZ01GZ1FLVlNXVGpDY2dhRGdTTkhqdEN6WjAvczdlM3I5SnljbkJ5bVQ1L09LNis4UW84ZVBhbzlic1NJRWZ6OTczOW4vUGp4ZFk3bmYvLzdId2NQSG1US2xDbEtmQlhmcSsrKyt3NjlYcy96eno5ZjQza1NFeE9KaVlsaDJMQmhkYjYyYUo0a3lSRk5pckZVclhYcjFoYU9SQWhSMFN1dnZFSmVYbDZOeDVTVmxRR3dmdjE2OXUzYlYrczVYMy85ZGJwMzcxN3JjVnUzYnExeGYwbEpTWTNIREIwNmxGR2pSdUhtNXNhTEw3N0k1NTkvenB3NWMvajg4ODl4Y25JeU9UWW1Kb1pseTViaDRPREFtMisrcVd3M2p2NzA3OSsvMW5qcnlzZkhCeHNibXpvZmY2T0pVWE9VbDVmSHRXdlh1SDc5T21scGFhU21wcEtVbEVSQ1FnSkpTVW5vOVhyV3JGbERXbG9hZi83NUp3QkpTVW04ODg0N2pCOC9ubnZ2dmRmc25MR3hzVGM5eWhnWUdFaUhEaDNxZE95NWMrZVlNMmNPWThhTVlkcTBhWFY2ams2bkl6NCtudno4L0pzSkV5aGZxMjdac21XODlkWmJlSHQ3RXhNVHc1WXRXNWd5WlFvR2c0SFpzMmZUcGswYlhuNzVaUUMyYmR0R1VGQlFyZWM5ZXZRb0sxZXVWSkljblU1SGNuSnluZU5xMWFwVnZVWlRSZU1sU1k1b1VoSVNFbkIzZDVkU05TRWFtR3ZYcnBHVGsxT25ZL1Y2ZloxdXlBc0xDK3QwdmwyN2RsVzdiOFNJRVRnNU9iRjU4K1k2bmV2aGh4L216Smt6bkQ1OW1yaTRPSHIxNm1XeS81dHZ2a0d2MTdOZ3dRTDgvUHlVN1FjUEhnVGdubnZ1cWROMTZ1Szk5OTZyMTFwZ0kwYU11R1hYYnVwT25qekplKys5WjdhOVo4K2U5T3JWaXpadDJxRFJhTEN6czZPMHRCU0FsaTFiNHVUa3hPTEZpemwvL2p5VEowL0cydHBhZVc1a1pDVGZmLy85VGNYMXpEUFBtQ1U1TzNmdXJQYjQxcTFiRXg0ZVRxdFdyWEJ3Y0tqeW1ONjllK1BsNVZYbHZrbVRKbFU3VHk0c0xJeXdzREN6N2NiZk53OFBEOUxUMDVrM2I1N1pTT25telpzNWR1d1lnd2NQQmlBbEpZWE16TXdicXNKSVRrNW00c1NKZFQ3K2h4OSt3TTNOcmQ3WEVZMlBKRG1peVRDV3FsVys2UkJDTkJ3MUpSeTNTbEZSRVRObXpPREpKNStrWDc5K3QvejhyNy8rT3FXbHBiaTR1Smp0ZS9mZGR6bC8vcnpKemRybHk1ZEpTa3BDcFZJeGMrYk1hcy9idm4xN1pzK2ViWExEbHBXVkJhQnM4L1gxdlZVdlE5VGdqanZ1NFBYWFg4Zkx5d3N2THkvV3JsMUxSRVFFSDMvOHNjbHg5dmIybEphV1lqQVljSFoyWnNtU0pYend3UWY4OTcvL0pTRWhnZm56NTJOcmEydnluQnY5SGFndVNWMnlaRW10ejEyNWNtVzErMEpEUTZ0TmN1YlBuMTlsbzR5SkV5Y3lkdXhZSG5yb29XclA2K0Rnd015Wk0xbXdZSUhKaHhiRnhjVnMzTGlSeHg1N2pKRWpSd0p3NE1BQkFBWU9IRmpyYTZuT21qVnJURDVZcUN3eU1wTFEwTkFiUHI5b2ZDVEpFVTJHbEtvSjBYQkVSVVh4L2ZmZk0yUEdERHc4UFA3U2E1MDRjWUlyVjY3d3dBTVBBT1ZKem9VTEY1Zy9mejVMbHk2bHVMaVlmLzNyWDlVK1B5Y25wOFpSRHVOTmFVMmZGbWRrWkpqdEh6cDBLQk1tVEZDZWJ6QVlhaHloTXE3clZkVXhVbXAyZTdWczJaSlJvMFlwanpVYVRaWEgyZHZiWXpBWUtDa3B3ZGJXRmhzYkcyYlBubzI5dlQwdUxpNW1DWTVSWm1abXZVckNhbHNTb2I3elkycXpZY01HMHRMU0dETm1UTDErOWxxMGFHSHl1R2ZQbm56Ly9mZlkydHB5NnRRcEFHeHRiZm5zczg5TUVpdGplV3AxYy9HMmJkdkc2TkdqVGJZWmYyZGxqcG1vamlRNW9zbElURXpFemMydHpoTXNoUkIvbll5TURFNmNPTUZ2di8zR3M4OCtXKzF4anp6eVNKMXU5bW9xS2R1L2Z6Ky8vdnFyY2hQazR1TENZNDg5eGllZmZNSTc3N3pEVzIrOVpYTERXdEgyN2R1eHNiSGh2dnZ1cXpXR21tNzJxaXF4eThyS29xQ2dnRjkvL1JVb2J3ZGQrUlB6aHg5K21JS0NBcE1TbW9xZjlELzk5Tk5rWkdTWWJETW1VeSsrK0dLdE1ZdS9sdkhmbThMQ1FpV2hVYWxVdlA3NjZ6VSs3NnV2dmlJaUlxTE8xNms4K3JOKy9YcHljbktZTkdtUzJiRmxaV1ZjdTNhdHh2TlZUcHFLaTR1Wk1XTUdMNzMwRWdDdXJxNTgrZVdYOU96WnM5cWZzeTFidHJCbHl4YVRiWDM3OW1YUm9rVkE5U05QRmJjUEhEaVFKNTk4a3Vqb2FGNTQ0UVh1dnZ0dVpkK3NXYlB3OHZMaTlkZGZSNjFXOCtxcnJ3Snc2dFFwOXUvZnJ6dzJ1cFhOU2tUVElFbU9hQklLQ2dySXpNeWtaOCtlbGc1RkNBRU1HREFBT3p1N1dwTWNvNW8rcWE3dGsrVDA5SFNjbloxTlBqVi80SUVIT0hyMEtCMDZkS0JyMTY3VjF2cHYzNzRkT3p1N1dtOUt3ZnhHODhpUkk3ei8vdnNVRkJUZzdlM044dVhMY1hkM056bG00OGFORkJRVUFPVWpPUlhsNStkVFVGQ0FScVBCMWRXMTF1dFhWbDNqQWVQN1ZmazlsZEdndXF2TERYcEZqei8rZUxYbmV1NjU1NWd3WVlMSnRsbXpaakZyMWl5VGJULzk5Qk1yVjY2c1V6bWJXcTFtNjlhdFZmNXU1ZWJtMWpwSHBmSTEwdFBUaVk2T1ZrWmk3ci8vZnJwMDZVSitmbjZWOGRTbHUxckZFWlpkdTNheGZ2MTZBQll2WHF3ayszWjJka3I3ZFNjbko1T2ZXYTFXUysvZXZaVnREejc0SUZEZUtHVC8vdjNLWStQUGRjWHpWdVhVcVZOODl0bG4xZTRYVFk4a09hSkprRkkxSVJvV1cxdGJCZ3dZd0o0OWU1VHVVNVVaREFaS1MwdXhzcktxc2VTa3RnbnpTVWxKZUh0N20yMFBEUTFsK2ZMbE5jNUhnTnBiU0x1NnVwcmRwUDd3d3c5ODg4MDNlSGw1VVZCUVFGNWVIaSs5OUJKMzNua25yNzc2S3JhMnRtUm1ackoyN1ZybE9hbXBxU1p4R3RmUjhmYjJ2cUcydzlVMUhqQzJtSzc4bm43OTlkZFZ6aU82RVJFUkVUZTljR3RkR1J0V0dKczMxSmUvdjMrdDVWNlZUWjQ4MmVUeDNyMTdsV1lDRmNYR3hySno1MDdHamgyTGo0OVBsZWZxMHFWTC9RS3VnNUNRRUZhdlhzM3UzYnZOOXVuMWVnQmVlKzAxc3hLdnRXdlhWdGtzSUNVbEJiVmFiVEloLzRrbm5xanhkNis2eGdOOSt2VGh3dzgveE4vZm4rTGlZcjc2Nml1MmJ0MUt0MjdkaUlxS1lzR0NCZHg5OTkxTW16YU5FeWRPY1BUb1VTVUdJNjFXUzNGeGNZMXpiQ3J6OWZVMU9YNzc5dTJzV0xHQzhQQndvUHh2VW9zV0xaU3lVTkgwU1pJam1vVEV4RVJjWFYzbGo1ZG9Oc3JLeXREcGRNcVhYcStuckt3TWc4R0F3V0NvOXZ1Njdyc1Y3cnp6VHZiczJjUGV2WHVyM0orYW1rcEpTVW0xTjRjVlZSZVRUcWNqSlNXRm9VT0hWcm0vdHZiUlVIc0xhWDkvZnlYSnljek01UFBQUCtlUFAvNmdRNGNPTEZ5NGtDZWZmQktOUmtOUVVCQzdkdTBpTmphVytmUG5zMzc5ZWdvS0NyQ3pzNk93c0pERXhFU1QwZWFyVjY4Q3Q2K1p3RC8rOFk5YmRxN0xseS9YdVZ2ZXJYTG8wS0ViZm01OWs1eHg0OGFaUEk2UGorZjgrZk5tMjArZVBNbk9uVHNKRGc1bXdJQUJ5dmFZbUJqMGVqMmRPM2V1OWhxVlI5YXlzN09yM0c1dGJXMTJzKy9zN015Z1FZT3FiTXR1VEJvOFBUM045aG03dlNVbkorUHI2MHRaV1JsV1ZsWWtKQ1RnNStkbmxtemZ5SHdYNDJqUThlUEgrZXl6ejhqSXlHRDI3Tm1rcHFZU0ZSWEZ2SG56Q0EwTjVkS2xTM1R1M0JrM056ZmMzZDFOMm12SHhjVUJWTHNXVlYzbzlYcUtpb3FVeDE1ZVhvU0VoTnp3K1VUakkwbU9hUFNLaW9xNGZ2MTZuZGJMRU1LU2pDTVh4Y1hGeWxmRlJLVStYOFkxWmY0cU4xSStWVm4vL3YxcDE2NGRuVHAxcW5MK2diR2V2N1l5VXljbkozSnpjNG1KaVZIVzBkRHBkS2pWYXE1ZXZZcGVyNi8yWnVoV2RYTXpHQXhzMjdhTmI3NzVocnk4UFByMTY4ZWNPWE9VZHZVYWpZYjMzbnVQcjc3NmlzMmJOek4xNmxTZWUrNDVuSjJkZWVHRkYxaTZkQ25SMGRGS2N3U0FpeGN2QXVXTGpkWW1JU0dCM2J0MzA3VnJWMlhibkRsenFpeFhNNjRaVWwzSmtyRWh3czI0bmZPQkRoNDh5S0ZEaDVnK2ZmcHR1MlpkR2NzVDA5TFNsRzE1ZVhrc1dMQ0E5UFIwMXF4WlUyV3lBZFgvLzZtODNjUERReW4xcXVqdHQ5OEd5aE1SbFVxRlhxOW41ODZkZlBIRkYzaDdleE1jSEd6Mm5PN2R1Nk5TcVpnd1lRSXFsUXA3ZTN1MmJObENYRndjYmRxME1UdmUzOStmbkp3Y3RGcHROZStBS1M4dkwyeHRiWW1JaUdEeDRzWDQrZm14Yk5reWdvS0MrUEhISDRIeWx0V2ZmUElKaXhjdjV2SEhIMmZzMkxGczNicVYzYnQzS3d1RXhzVEVBRlM1Ym83eGI5L1NwVXRKUzB0VFJ0ZXFtNU5UMVdqVUo1OThJdmNNellBa09hTFJNdzV4MTJkWVc0aGJRYWZUVVZ4Y1RFbEppVW5pVXQzamtwS1NHa2RKVkNvVmFyWGE1TXZhMmhxTlJvTzl2YjNadnNySFdWbFpvVktwbFA5Vy9yNjJ4eFcvcjgrazZPbzRPanJ5MVZkZkFiQml4UXFUQmZpTWs1WTFHZzFQUGZWVWplZTU0NDQ3MkxObkQxT21URUd0Vml0SnphcFZxOGpKeWNIWDE3Zlc5V0xxMG1hM0ttKzg4UVlBaHc4Zlp2bnk1YlJvMFlLcFU2Znk4TU1QbTMzcWJXVmx4Y3N2djR5SGh3YzdkdXdnSkNURXBDV3VjVUZRb3dzWExnQlUrMmwvWEZ3Y3hjWEZ3UC9kK0U2ZVBGa3BSNnBZM2xPVjZ1YmdHTnRTaS9yYnUzY3ZseTlmSmpZMmxrdVhMdkh0dDkraVVxbVVrbW1kVHNlQ0JRdElTa3BpeXBRcDFTWTRZSjZBVjV5VGs1cWFTbHBhR2oxNjlLZ3hIbU81bWxxdFpzT0dEWVNGaGVIbTVzYTc3NzZMV20xK2k5ZTllM2VXTDE5T1ZGUVVaV1ZsZUhwNm9sS3BlUDc1NTVXNVk1V0ZoNGRYV1paV2xROCsrSURnNEdDR0R4OU9YbDRlSTBlT3hOYldscFVyVjZMVmFwVTFmZHExYThlLy8vMXY1WGVvVzdkdS9Qenp6MFJIUjlPbFN4ZU9IVHVHcDZlblV0NnAxV29KRHcvbjJMRmpuRDkvSG9Cang0NHhldlJvWloyaVpjdVdtU3pPdTNmdlhyNzc3cnNxUjZOcW1yc2ptZzVKY2tTamw1U1VoTDI5UGM3T3pwWU9SVFFocGFXbEZCWVdVbEJRVU9WWFVWR1Jjck5abVpXVkZScU5CbHRiVzJ4dGJYRjJkalo1YlB6U2FEVFkyTmlZSkNwTlVWNWVIanFkVG1tMys4NDc3M0QwNkZFMEdnMmhvYUcxbGhKTm5Ub1ZqVWJEdVhQbktDd3N4TnJhV3ZtVXVuZnYzbnozM1hlMXhsRFRnb2sxTVNZNWQ5MTFGODg4OHd6MzMzKy84b0hLcjcvK3lva1RKM2p6elRkTkdoczg5dGhqUFBUUVE5amEyaW9qUFQ0K1BseTllcFdrcENUOC9Qd29LQ2pnM0xsenFGUXFreVFuTFMyTjlldlhjL1RvVVpQUkFWZFhWKzYrKzI1NjkrNnRkSm1yYmxGRDQ1eWMyN0VtVVZQMXh4OS9jUFhxVmE1ZXZVcDhmTHhTV3JodzRVS2d2QlNzVTZkTzJOalk0T3ZyUzF4Y0hHVmxaWHo0NFllY09IR0NSeDU1aExGang5N3c5VmV0V3NXUkkwZFlzbVJKbFVsd2Ftb3FYM3p4aFZMQ1oyZG54N2h4NDBoT1RtYlVxRkZvTkpwcWsxd0hCd2Z1dlBOT2s5ODdWMWRYWEYxZHljek1yRGFtbW42ZXpwOC96eXV2dktJOExpZ29JRGc0bUxTME5Bb0xDOW0yYlJ0OSsvWlZra0VqWXd4MzNIRUgxdGJXN051M2o5YXRXM1AyN0ZsbERSMkE2OWV2czJiTkdteHRiV25kdWpVSkNRbXNXN2NPbFVyRnlaTW5nZklSMFlvam04YlI2UHFXS29xbVE1SWMwYWlWbFpXUm1wcDZVM1c3b3ZrcEt5c3pTMkFxUHpaK09taGtMTzJ3czdQRDNkMGRPenU3S3BNVzQxb1pvdnpUMXkxYnR2RHp6ejlUVUZDQWw1Y1hLcFdLRjE1NGdaWXRXL0w4ODgvWGFUNktzN016TTJiTXVPbDRXclpzeWM4Ly8xeW5ZeDk5OUZHek9TZlBQLys4OG4xMmRqYXJWcTJpcUtpSTU1NTd6dXdUKzhycm8vVHQyNWV0VzdleWI5OCtubjc2YVk0Y09ZSk9wNk5idDI0bUg5QmtabVlxODRNOFBUM1JhcldVbEpUd3d3OC9LSjk2NStmbm8xS3BibGtUQVdIdTIyKy9WWklFYjI5dm5KeWN5TXpNWk5HaVJRUUZCWm44UCt2VXFST0hEaDNpdmZmZTQ4Q0JBOXgvLy8xTW1UTGxwcTQvWThZTVhubmxGWll0VzhiS2xTdk5SZzBYTEZoQVhGd2M5OTU3THhFUkViaTR1S0JXcXpsMDZCQTdkdXlvOWZ3cWxhcmVpWDl0RFVBcWlveU1OQnM5all5TUpESXkwbVNiTVhGeWRIU2tYNzkrN05peGd4WXRXcURUNlJnMmJKaHluSStQRDIrODhRYURCZzFpKy9idEp1OUplbm82VGs1T2xKV1ZtU1JweHRiMEZiZXBWS3BiVW9vckdnZEpja1NqbHA2ZWprNm5rMVhBUlpXS2lvckl6YzAxKzhyUHp6Y3JHMnZSb2dYMjl2WTRPanJpNWVXRnZiMjk4bVZuWjBlTEZpMXVxQU5XYzdWbHl4YSsvdnByU2twS2xJWWd4alZGQWdNRDJiTm5EM3YyN0tuM2VmLzk3My9Udm4zN1d4cHJYY1RHeHZMeXl5OVh1YSs2K1NrVlAva2VQSGd3VzdkdVpmdjI3VHdBVkRiMkFBQWdBRWxFUVZUNTVKTnMzNzRkZ0NGRGhwZzh4OWZYbDRjZWVvaGh3NGJSdlh0M25ubm1HVEl5TXBTZlBiMWVUMEZCQVk2T2ppYmxmK0xXZXZubGw3R3hzU0VvS0FnSEJ3ZVdMbDNLOXUzYjZkdTNyOW14UFh2MlpNK2VQUnc0Y0lDSEgzNllxVk9ub2xLcGxMOHhsZjl1R0F5R0t0ZUdNcFltR3BzSnpKdzVFNDFHUTM1K3ZsbFRuYWVlZW9xZ29DQmlZbUtJaUloUS9nM2N2SGt6NjlldlovWHExWVNHaHBxc093Tnc1Y29WWG52dE5ZWVBIMTd2OTZTbUpnU3hzYkhLS0JlVWQzOExDUW5oNk5HanpKNDltemx6NWpCNDhHQmwvK0xGaTgzVzhubmtrVWM0ZlBndzY5YXRJeUFnd0dTdW5yMjlmYlZOQStMaTR2RHo4MlBYcmwxVmRrbDg4c2tubGUrdHJLenFsQVNLcGtHU0hOR29KU2NuWTIxdExmVzF6WmhlcjY4eWtjbkx5ek1aalZHcjFUZzZPdUxtNWtiYnRtMXhjSERBenM1T1NXTGtodkhXS2lrcG9hU2toUHZ1dTQvNzdydVBXYk5tbVh6NjdlL3ZUMFpHQm9XRmhUZzdPNXZVMGxkbU1CaVVNcGZxVnBDdmkvejgvSHA5R2wyUlJxTlJ5bDd5OC9QSnpNeEVvOUZVMmJxNmNra09sSmZWK2ZqNGtKeWN6T3JWcXpsMTZoVFcxdFltTjM1UVBtcFZzZXluc3ZUMGRBd0dnL0pwZEZXVDEydHFQTkNuVHgrbVRadFd3eXNWVU40MG95N09uVHZIZi83ekg2RDgvL0UvLy9sUFpkL1ZxMWVaUFhzMi8vclh2N2pqamp1VTdWbFpXU1kzM3BWVlZlYTJhdFVxazhmRzVPWFhYMy9GMnRyYXBDVHI4Y2NmNS9EaHd5eGF0SWhGaXhZcDgzb3VYTGpBN05temFkMjZkWldMaU41cUpTVWxMRnUyREFjSEI1UGYvYU5IajdKNzkyN2VmLzk5aytQdnVPTU92TDI5U1UxTjVlR0hINjd6ZGM2Y09VT25UcDJVeDVVWEtEWDY5ZGRmK2VhYmIrcjVLa1JqSmttT2FOU002Mk0wMWJrTTR2OFlEQVp5YzNQSnpzNG1LeXNMclZaTGJtNnV5V1JaWTBtWm82TWpucDZlT0RvNktsL0d0cWJpOXVqWHJ4OUJRVUVFQndjckl6WVZtd09zWHIyYUkwZU84TTQ3NzJCblo4ZkhIMzljWlJtSndXRGcwMDgvSlRFeGtiRmp4OTdVV2xocXRkcWt1MWxOZnZ2dE4wcEtTcFRIL3Y3K3lpZlpiNzc1SnBtWm1VeWRPdFhzZkpHUmtZU0docHA5VXE1U3FSZzNiaHdyVnF6Z2h4OStBTXJMZnlvdkhscWJwS1FrNFA5YTY5YTB3R2RWKzJSK3dxMmgxK3Y1OGNjZkNRc0x3OW5abVM1ZHVuRHUzRG1sTlRQQXRXdlhTRTFOUmFmVG1UelgxZFZWK1Jtb3Ercm1uQjQvZnB5Z29DQ1Q1Rit0VmhNYUdzcjA2ZE9aT1hNbVU2Wk1vYkN3a0crLy9SWi9mMzhXTGx5SVJxT3A1eXV1dmh0Y2RUUWFEZlBuejJmZHVuVzg4Y1liQkFVRmNlKzk5L0xkZDk4eGN1UklzMUd4dFd2WGtwcWFDcFF2b252UFBmZlVXcEtabkp4TVRFd01qei8rdURJNjV1RGdVT1d4Ti9NQmlXaWNKTWtSalpheDdLaW1kUWhFNDFSV1ZvWldxMVVTbXV6c2JMS3pzNVdKL3RiVzFqZzdPK1BsNVdXU3lEZzRPTWlJVEFNUkdCaW9mRzljLzZMaU5paGZSMmZreUpIODl0dHZ2UFBPTzN6ODhjY215YWpCWUdEWnNtWDgrdXV2ZE83Y21aZGVldW1tWXJLMXRhM3pLTWJldlh0TmtoeWo4UEJ3VHAwNmhaK2ZuOW1vVUVGQmdkSkY3cm5ubmpONzdvTVBQc2pHalJ2SnlNakEydHFhcDU5K3V0NnZ3ZmhlVnZ6a3VtSUNWcDJFaElSNjM2U0txcDA1YzRiUFB2dU0rUGg0Z29PRGVldXR0OGpPenVibGwxL21vNDgrNG9NUFBrQ3RWaXVMcFZadUVhNVNxYXBzR0ZGZmx5OWY1c0tGQ3laenhZeGNYVjM1OE1NUG1UcDFxbExDRlJBUXdOS2xTMjk0UGJuNk5CNHc2dENoQTNQbnppVTZPcHEzMzM1Ym1VdlR0V3RYWlkwZWdQWHIxeE1XRmtaUVVCQWhJU0Y4OGNVWFRKOCtuVVdMRnRWWXFmSFRUeitoVnF2cDM3Ly9EWlcvaXFaTmtoelJhQmsvMFpUNU9JMmJUcWRUa2hoalFxUFZhcFY2ZG8xR2c0dUxDKzNidDhmVjFSVVhGeGNjSFIxbGZrd2pjdUxFQ2NBOHlZSHlsc2pSMGRGY3ZIaVJWMTk5bFRsejV0QzZkV3VTazVOWnNtUUpaOCtleGRmWGw3bHo1MWJaRXJjK2JxWmN6VWl2MStQaTRrSlNVaExqeDQvbjRZY2Zac3lZTVdnMEd1Yk1tVU5hV2hyUFBQTk1sU05PRlJmUUxDc3I0K3JWcS9WdWZYL216Qm1nYm12cmlCdVhtNXRMVkZRVVRrNU9XRmxaRVIwZHJTVGdVVkZSWkdabTh2cnJyek55NUVpbENjUnp6ejFIV0ZnWTgrYk40OFVYWCtUSWtTUDQrZm1aalZEZTdNK2cwYnAxNjdDeXNqSTVYMUZSRVZGUlVSdzhlSkI5Ky9haDFXcng4L01qUHorZitQaDRwa3lad3NDQkErblZxeGVCZ1lGS0MrbjYwdXYxU3R0NVFKbGZVN25wU21wcUtydDI3U0k4UEp6Q3drSWVlK3d4WW1KaStQampqNG1NakdUT25EbDgrdW1uN05peGc0Q0FBQll1WElpcnF5djUrZm1FaFlVeFpjb1Uvdld2ZnpGdzRFQnljM05wMmJJbDhmSHhTaEs1ZGV0V2hnd1pZcEs0MWZUK3lvZGd6WXNrT2FMUlNrNU94c1hGUlduUktocUgvUHg4TWpJeWxLK0tIYXpzN094d2RYWEZ6ODhQRnhjWFhGMWRsY25xb25IS3lNZ2dOallXQndjSE9uVG9ZTGJmM3Q2ZWp6NzZpRm16Wm5IcDBpV21USm5DNk5HajJiWnRHNFdGaFFRRkJTazNQamZyWnNyVmpCNTU1QkZHalJyRjl1M2IrZUdISHdnTEMyUERoZzFLRytHNzc3NmJ2Ly85NzJiUFMwbEpZZDY4ZVpTVWxLRFJhQ2dwS1dIUm9rVjg4TUVIZFI2TkxpNHU1dlRwMDlqYjI5T2xTNWM2UFVmY0dCc2JHK2JPbld2U29PVEJCeDhFeWlmOVAvVFFRMlpsVWVQSGp5Y3ZMNDlObXpaeDlPaFJBUDd4ajMrWW5kdllscnkrS25Zcmk0bUpZZCsrZllTRWhPRHA2Y24yN2R2NTVaZGZpSStQUjZmVG9WS3BDQTRPWnRTb1VRd2VQSmlpb2lLMmI5L09qaDA3MkxScEU1czJiUUxLUjhXWExsMXFzc2hzWGNURnhURjU4bVJzYlcyeHRyWldtbUVZbTRMczM3K2YvL3puUDhURnhhRldxeGs2ZENqang0OVhrdjgvL3ZnREt5c3JKaytlek5XclYrblZxeGZ6NXMzRDBkRVJLSDh2SFIwZFdiRmlCVXVXTEdIMTZ0VTgrK3l6eWp4TFl4bXN3V0JnL1BqeEpyRlZONm9aRVJGUjVhS3FvdW1TSkVjMFNpVWxKV1JrWkVpcFdnTm5NQmpJenM0MlNXcUtpb3FBOHRJaGQzZDMyclp0cTR6UVNNMTAweE1lSG83QllHRHc0TUhWanNRNE96dXpZTUVDSmsyYWhGYXJWVzdBdkwyOVdieDRjWTFOQ2VyalZwU3JHYy96eUNPUE1IcjBhT2JQbjgvaHc0ZUppNHNEeW04YXIxeTVZakwvS0RVMWxSa3pabkQ5K25YYXRXdkhlKys5eDV3NWM0aUxpMlBtekpuTW5UdlhaR0o2UlJWdnNnOGNPRUJoWWFHeXdLTDQ2N1JvMFlKRml4YVJuNTlQV1ZrWjd1N3VkTy9lSFNndk42dHUzc2VrU1pNWU5td1lKMDZjd01mSGg2RkRoeXI3SEIwZDhmUHpxN1pMV0cwMmJOaWd6RkVKQ2dyaXFhZWVVcG9VZE8vZW5mRHdjRUpDUXVqWnN5ZDkrL1kxbWNkalhFZG4zTGh4cEtXbGNmcjBhUzVmdmt4SlNZbEpndVBrNU1SSEgzMUV1M2J0bEcxQlFVRktnbWNVRUJEQXBFbVRNQmdNcUZRcWJHMXQ2ZCsvdi9LaFZOZXVYZkh3OE9DQkJ4NWcyTEJoWm5PS0JnMGFCSlJYWk9UbTVqSmh3Z1N6dnc5anhvd2hLQ2lJek14TTNOemNtRGh4SXRuWjJUZzdPek55NUVnMEdnMStmbjdLUExNMmJkb3dhdFNvYXVlZDllN2RtK3pzN0xxLzRhTFJVeGxxV241YmlBWXFJU0dCdzRjUE0zejQ4SHBQM0JWL0haMU9SMlptcHBMUVhMOStYWmwwNitEZ2dJZUhoL0psL01ST05FeS8vLzQ3OTkxMzMwMmRvNkNnZ0FrVEpxRFZhbG15WkluSmdwbFFmZ1AvNTU5L3NuZnZYbjcvL1hlbGRhNjF0YlV5LzhyWjJaa2hRNGJRcjE4L2V2YnNXZXZJM29nUkk2cWNvekppeElncTE4a3hHQXdVRnhlYnpBVktURXhrNHNTSjJOdmJWN211amw2dkp6SXlrazJiTm5IKy9IbXNyYTBaT25Rb3g0OGZSNnZWb2xLcGVPaWhoNWcyYlJyUjBkSE1uVHVYckt3cy9QMzlsUVlMNmVucHpKZ3hnNlNrSkt5c3JKZ3dZUUpQUGZVVVZsWldhTFZhSEJ3Y1NFaEk0T1dYWDhiZTNwNHRXN2J3OHNzdkV4c2J5OGNmZjZ5MDE2MXY2ZFBBZ1FONTk5MTM2L1djeW03RnowWjlIRHg0a0VPSERqRjkrdlRiZGswaFJPT2pxbFI3S1NNNW9sRktTa3JDMXRiMmxremVGRGZPdVBoYVNrb0txYW1wWkdWbEtaL3N1YnE2RWhnWWlJZUhCKzd1N3RMZHJCbjY1cHR2MEdxMUJBWUcwcXRYTDBwS1NyaHc0UUtYTGwzaTNMbHpuRDU5R3ExV3F4emZwazBibm43NmFRWU9ITWoyN2R2NThjY2Z1WDc5T3IvODhndS8vUElMS3BVS0h4OGYyclJwZzRlSEI2TkhqeVlvS09pbVl0VHI5WXdiTnc2OVhxK1UzaGpYVVRLMjNvWHl0VXYrOTcvL2NlellNUTRjT0tDVVdmYnQyNWNYWDN5UndNQkFDZ29LMkxCaEE1czNiNlpmdjM1czJiS0ZWYXRXVVZwYVNrQkFBSXNXTFZMSzdqdzlQZm5vbzQ5NCsrMjNpWStQSnl3c2pBTUhEckI4K1hLZWZmWlpaYzBVZ002ZE8vUGJiNzhSR3h0TGp4NDlUTllQZ2ZJeXZOcm1KcGFXbHBLU2tuSlQ3NVVRUWpRbWt1U0lSc2RnTUpDYW1vcVBqNDlNUHJlQWdvSUNVbEpTU0VsSklTMHRqZExTVXF5c3JQRHc4RkJLRk56YzNHNTZrcmhvL0s1ZnZ3NlVOeGRRcVZUb2REcm16NTl2VWpMaTR1TENnQUVEQ0FrSk1Va3FIbjMwVWNhT0hjdXBVNmZZczJjUEowK2VKRDA5bmVUa1pKS1RrM0Z5Y3JycGJtdFFuaUQwNmROSEtUZUQ4dEdqamgwN21wei81TW1UdlBmZWUwQjV1VnBJU0Foanhvd3g2WEptYjIvUHhJa1RlZlRSUjhuSnlXSEJnZ1dVbHBZU0VoTENLNis4WWxaaTV1bnB5ZkxseTFteVpBa0hEaHhnd0lBQnlubzh4cmtNSFR0MjVKLy8vS2V5bnREVXFWUE5Yb092cjY5MFZ4TkNpRXFrWEUwME9scXRscDA3ZDlLL2YzOWxyUWp4MTlIcjlhU25weXVKVFc1dUxsQmVmdWJqNDRPUGp3K2VucDZTMURReHQ2SWtxYVNraE0yYk41dTBTdDZ4WXdjblRweWdZOGVPOU9qUmc0NGRPOWI1dzRxVWxCUXVYYnBFWW1JaTN0N2VEQnMyck1wcldsbFptZjA4YXJWYXJLeXNicmhNVXEvWDgvbm5uOU9yVnkrVHVRYzEyYjkvUC9uNStZd2FOYXBPeHc0Y09MREczNk9zckN5ekJneGFyUlpyYSt0cTU0Z1lsWldWa1p1Ymk0Mk56VTAzODVCeU5TRkVReVRsYXFMUk15NFdWbFB2ZkhGejh2THlTRTVPSmlVbGhmVDBkUFI2UFdxMUdpOHZMNEtDZ3ZEMjlxNzFwa29JalVaanRoYk0vZmZmei8zMzMzOUQ1ek1tMWJWZHN5clZMYVpZVjliVzFyejY2cXYxZXM3Z3dZTnY2YkZWZFppcjYrdXlzcks2NmZkQUNDRWFFMGx5UktPVG1wcUtrNU9UdEk2K3hYSnpjMGxNVENReE1WRXBKM0p4Y1ZHU0dnOFBEMWxqUUFnaGhCQ05naVE1b2xFcEt5c2pQVDNkcEwybHVIRmFyVlpKYkhKeWNsQ3BWSGg2ZWhJY0hJeWZuNThra2tJSUlZUm9sQ1RKRVkzSzlldlgwZXYxZUh0N1d6cVVSaXM3TzF0SmJISnpjMUdwVkVvWldxdFdyV1Q5RFNHRUVFSTBlcExraUVZbExTMU5HVzBRZFplVGs4T1ZLMWRJVEV3a0x5OFBLeXNydkwyOTZkeTVNMzUrZnRYT1l4QkNDQ0dFYUl3a3lSR05TbXBxS201dWJ0alkyRmc2bEFhdnRMU1VxMWV2RWg4ZlQyWm1KbFpXVnZqNit0SzFhMWY4L1B6a1BSUkNDQ0ZFa3lWSmptZzBTa3RMeWN6TXBFdVhMcFlPcGNFeUdBeWtwYVVSSHgvUHRXdlgwT3YxdUxxNkVod2NqTCsvdjR6WUNDR0VFS0paa0NSSE5CcnA2ZWtZREFacEhWMkYvUHg4NHVQamlZK1BwNkNnQUZ0Ylc5cTNiMDlBUUlDMGpSVkNDQ0ZFc3lOSmptZzBVbE5UVWF2VnVMdTdXenFVQnFHc3JJeUVoQVRpNHVKSVQwOUhwVkxoNit0TDc5Njk4ZlgxbFhiUFFnZ2hoR2kySk1rUmpVWnFhaXFlbnA3Ti91YTl1TGlZMk5oWVltTmpLU29xd3RIUmtaNDllOUsyYlZ0YXRHaGg2ZkNFRUVJSUlTeE9raHpSS0JRVkZaR2JtMHRnWUtDbFE3R1k3T3hzWW1KaXVIcjFLbVZsWmZqNStSRVVGQ1RsZTBJSUlZUVFsVWlTSXhxRjlQUjBnR2JYT3RwZ01KQ1VsRVJNVEF6cDZlbW8xV3JhdDI5UGh3NGRjSEJ3c0hSNFFnZ2hoQkFOa2lRNW9sSEl5TWhBclZiajR1Smk2VkJ1aTlMU1V1TGo0NG1KaVNFL1B4OEhCd2Q2OSs1TlFFQ0F0SDRXUWdnaGhLaUZKRG1pVWNqSXlNRGQzUjJWU21YcFVQNVNwYVdseE1URWNQSGlSVXBMUy9IMjlxWlBuejc0K1BnMCtkY3VHaFpyYTJ2MGVqM1cxdGFXRGtVMElQSXpJWVJvTENUSkVRMWVhV2twMmRuWmRPL2UzZEtoL0dWS1NrcUlpWWtoSmlhRzB0SlMvUDM5NmRLbGk3Ui9GaFpqWjJkSFhsNmUvQXdLRTNsNWVkamIyMXM2RENHRXFKVWtPYUxCeThqSUFNRER3OFBDa2R4NnhjWEZTbktqMCtsbzA2WU5YYnAwd2NuSnlkS2hpV2JPMDlPVHBLUWtTWEtFaWFTa3BDYjV0MWdJMGZSSWtpTWF2SXlNREt5c3JIQnpjN04wS0xkTWNYRXhGeTllNU5LbFMrajFldno5L2VuYXRTdU9qbzZXRGswSUFOcTJiY3ZodzRmSnlzckMxZFhWMHVHSUJpQXJLNHZyMTY5ejExMTNXVG9VSVlTb2xTUTVvc0ZMVDAvSDFkVzFTZFNCbDVhV0VoMGRUVXhNREdWbFpjcklqU1Ezb3FGUnE5VjA3ZHFWYytmTzBiMTdkMGwwbXJtc3JDek9uVHRIdDI3ZG1zVGZZaUZFMHlkSmptalE5SG85V1ZsWmRPelkwZEtoM0JTRHdjRGx5NWVKaW9xaXVMaVl0bTNiMHJWclYya0RMUm8wTnpjM3VuWHJSbFJVRk83dTd2ajUrZUhnNENBM3VjMkVYcThuTHkrUHBLUWtybCsvVHJkdTNaclVpTG9Rb21tVEpFYzBhSm1abVpTVmxUWHFHdkNVbEJST256NU5UazRPbnA2ZTlPclZTejRWRjQyR201c2JBd1lNNE1xVkswUkhSMU5RVUlCZXI3ZDBXT0kyc0xhMnh0N2VIZzhQRHdZTUdJQmFMYmNNUW9qR1EvNWlpUWF0TVRjZDBHcTFuRDU5bXRUVVZCd2RIYm43N3J2eDgvT3pkRmhDMUp0eEVkcjI3ZHRiT2hRaGhCQ2lUaVRKRVExYWVubzZ6czdPaldvQnpLS2lJcUtpb29pTGk4UEd4b1krZmZvUUdCaUlsWldWcFVNVFFnZ2hoR2dXSk1rUkRaYkJZQ0F6TTVNMmJkcFlPcFE2TWM2N09YdjJMSHE5bnFDZ0lMcDA2WUpHbzdGMGFFSUlJWVFRellva09hTEJ5czNOcGJTMEZIZDNkMHVIVWl1dFZzdUpFeWU0ZnYwNjN0N2VCQWNIUzFNQklZUVFRZ2dMa1NSSE5GaVptWmtBRGJxYmoxNnY1L3o1ODBSSFI2UFJhTGp6empzYnpjaVRFRUlJSVVSVEpVbU9hTEF5TXpPeHNiRnBzQ01pYVdscG5EaHhncnk4UEFJQ0F1alZxNWVVcGdraGhCQkNOQUNTNUlnR0t6TXpFemMzTjFRcWxhVkRNVkZTVXNMcDA2ZUpqNC9Id2NHQklVT0c0T1hsWmVtd2hCQkNDQ0hFL3lkSmptaVE5SG85MmRuWmRPN2MyZEtobUVoTFMrUG8wYU1VRnhmVHRXdFhPbmZ1TEFzakNpR0VFRUkwTU5MVFZqUkkyZG5aR0F5R0JqTWZwNnlzak5PblQ3TnYzejVzYkd5NDk5NTc2ZGF0bXlRNFFnalJUTVRIeDNQeTVFa01Cb09sUTZrVGc4SEE0Y09IS1Nnb3FQTnpjbkp5ZVBIRkZ6bDc5bXlOeDQwWU1ZSzFhOWZXSzU3Ly9lOS9yRml4d2lTK2lyNzc3anUrL2ZiYldzK1RtSmpJbmoxNzZuVnQwVHpKU0k1b2tCcFMwd0d0VnN1UkkwZlFhclYwNk5DQm5qMTdTbklqaEJDM2liRmt1YVNreEtMekhwY3ZYODdGaXhjSkN3dkQwOU96M3MrUGpZMGxOamIycG1JSURBeWtRNGNPZFRyMjNMbHp6Smt6aHpGanhqQnQyclE2UFVlbjB4RWZIMDkrZnY3TmhBbVVKNFhMbGkzanJiZmV3dHZibTVpWUdMWnMyY0tVS1ZNd0dBek1uajJiTm0zYThQTExMd093YmRzMmdvS0NhajN2MGFOSFdibHlKY09HRFZOaVRrNU9ybk5jclZxMWtuWHJtZ2xKY2tTRGRQMzZkZXp0N1duUm9vWEZZakFZREZ5NmRJa3paODVnWTJQRFBmZmNnNit2cjhYaUVVS0k1c2paMlJrb1h4eTZWYXRXRm9raElpS0NjK2ZPMGExYk40NGNPVktuNS9UcjF3OXZiMi9sY1dSa0pOOS8vLzFOeGZITU04K1lKVGs3ZCs2czl2aldyVnNUSGg1T3ExYXRxbTNpMDd0Mzcycm5sVTZhTkluTGx5OVh1UzhzTEl5d3NEQ3o3YnQyN1FMQXc4T0Q5UFIwNXMyYngvTGx5MDJPMmJ4NU04ZU9IV1B3NE1FQXBLU2trSm1aU2UvZXZhdDlMZFZKVGs1bTRzU0pkVDcraHg5K2FCQWZvSXEvbmlRNW9rRXlOaDJ3bE9MaVlvNGNPVUpxYWlxK3ZyNzA3ZHZYb2dtWEVFSTBWKzNhdGNQS3lvcTR1RGlMSkRtcHFhbDg5dGxuQUVSRlJSRVZGVlduNTRXR2hwb2tPVWJHSktDK1Jvd1lVZVgySlV1VzFQcmNsU3RYVnJzdk5EUzAyaVJuL3Z6NWxKU1VtRzJmT0hFaVk4ZU81YUdISHFyMnZBNE9Ec3ljT1pNRkN4YVFrSkNnYkM4dUxtYmp4bzA4OXRoampCdzVFb0FEQnc0QU1IRGd3RnBmUzNYV3JGbURuNTlmdGZzakl5TUpEUTI5NGZPTHhrZVNITkhnRkJjWGs1K2ZUL3YyN1MxeS9jek1UQTRlUEVoeGNURjkrdlNwYzJtQUVFS0lXOC9Pem80Nzc3eVRJMGVPMExGang5dmF6Yktnb0lDNWMrZWlVcWxvMmJJbFBYcjBZUDc4K2RWMi9mejk5OS81NktPUENBd01wRStmUHRXZU56TXpzMTRsWWY3Ky9qWHUvL3ZmLzg3NDhlUHJmTDdhYk5pd2diUzBOTWFNR1dPU29OU204b2VCUFh2MjVQdnZ2OGZXMXBaVHAwNEJZR3RyeTJlZmZXYnkvM0hmdm4wQS9PMXZmNnZ5dk51MmJXUDA2TkVtMjR4SjMrclZxK3NjbjJoZUpNa1JEVTVXVmhaZ21mazRjWEZ4bkR4NWtoWXRXakI4K0hCY1hWMXZld3hDQ0NGTURSZ3dnTXVYTDdOcDB5YnV1KzgrT25icytKZGZzNmlvaUhuejVuSDE2bFVXTDE1TWZuNCtvYUdoTEZxMGlEZmZmQk8xK3Y5dW9mUjZQYXRYcjJianhvMTA3ZHFWOTk1N0QzdDcrMnJQL2RWWFh4RVJFVkhuV0NxUC9xeGZ2NTZjbkJ3bVRacGtkbXhaV1JuWHJsMnI4WHlWazZiaTRtSm16SmpCU3krOUJJQ3JxeXRmZnZrbFBYdjI1TVVYWDZ6eUhGdTJiR0hMbGkwbTIvcjI3Y3VpUll1QTZrZWVLbTRmT0hBZ1R6NzVKTkhSMGJ6d3dndmNmZmZkeXI1WnMyYmg1ZVhGNjYrL2pscXQ1dFZYWHdYZzFLbFQ3TisvWDNsc1ZGMkNKSm92U1hKRWc1T2RuUTJBaTR2TGJidG1XVmtacDA2ZDR2TGx5M2g1ZVRGZ3dBQnNiVzF2Mi9XRkVFSlV6OHJLaWtjZmZaU0lpQWpDdzhOeGMzUEQyOXNiWjJmbld0ZFM4L2YzcjNVa3BMS0NnZ0ptenB4SlRFd01iNzMxRnIxNjlRSmd4b3daTEYyNmxKU1VGTjUrKzIxOGZIeUlpWWxoNmRLbFhMcDBpZnZ2djU5cDA2YlYrdS9IckZtem1EVnJsc20ybjM3NmlaVXJWOWFwbkUydFZyTjE2MWFlZmZaWnMzMjV1Ym0xemxHcGZJMzA5SFNpbzZPVmtaajc3NytmTGwyNmtKK2ZYMlU4STBhTXFIWDBxT0lJeTY1ZHUxaS9majBBaXhjdlZrWng3T3pzK09TVFR3Qndjbkl5K2YrazFXcnAzYnUzc3UzQkJ4OEV5aHRRN04rL1gzbHNIR21xZU42cW5EcDFTaWs3Rk0yREpEbWl3Y25LeXNMQndRRWJHNXZiY3IzQ3drSU9IanhJWm1ZbW5UcDFva2VQSGcxdUFWSWhoR2p1N096c2VQREJCK25VcVJObnpwemgwcVZMbEphVzF1bTU5VTF5N096c2FOKytQVTgrK1NUMzNIT1BzajBrSkFRUER3OFdMMTdNUC83eEQzcjE2c1d4WThkd2MzTmp6cHc1eWtUNnYxcElTQWlyVjY5bTkrN2RadnYwZWowQXI3MzJtbG1KMTlxMWE2dHNGcENTa29KYXJUYXBvSGppaVNlcUhZMkI2aHNQOU9uVGh3OC8vQkIvZjMrS2k0djU2cXV2MkxwMUs5MjZkU01xS29vRkN4Wnc5OTEzTTIzYU5FNmNPTUhSbzBlVkdJeTBXaTNGeGNVMXpyR3B6TmZYMStUNDdkdTNzMkxGQ3NMRHc0SHlNcmtXTFZyUXNtWExPcDlUTkc2UzVJZ0dKenM3KzdhTjRseS9mcDNJeUVqMGVqMTMzWFVYclZ1M3ZpM1hGVUlJY1dPQ2dvTHExR3I0WnFoVUtsNTc3VFd6N1hxOW51TGlZbHEzYnMzWnMyZVZHL1F1WGJyUXNtVkxkRHFkU1JsYlRTclBkVEZXTVZUZWJtMXRiWGF6Nyt6c3pLQkJnOGpMeXpNN3J6R21xdHBjRzVjL1NFNU94dGZYbDdLeU1xeXNyRWhJU01EUHo4L3NBNzRibWU5aUhBMDZmdnc0bjMzMkdSa1pHY3llUFp2VTFGU2lvcUtZTjI4ZW9hR2hYTHAwaWM2ZE8rUG01b2E3dTd0SmUrMjR1RGdBMnJadFcrL3JHK24xZW9xS2lwVEhYbDVlaElTRTNQRDVST01qU1k1b1VIUTZIWGw1ZVFRRUJQemwxMHBLU3VMdzRjTzBhTkdDSVVPR0tHMUtoUkJDQ0tQTXpFek9uajNMa1NOSE9IejRNTG01dVhoNWVmSGlpeS9TcDA4ZndzUERpWWlJNE1DQkE5amEydEt0V3plQ2dvSUlDQWpBMjlzYmQzZjNLcGNmcUs2a3JQSjJEdzhQcGRTcm9yZmZmaHNvVDBSVUtoVjZ2WjZkTzNmeXhSZGY0TzN0VFhCd3NObHp1bmZ2amtxbFlzS0VDYWhVS3V6dDdkbXlaUXR4Y1hHMGFkUEc3SGgvZjM5eWNuTFFhclYxZXErOHZMeXd0YlVsSWlLQ3hZc1g0K2ZueDdKbHl3Z0tDdUxISDM4RXlsdFdmL0xKSnl4ZXZKakhIMytjc1dQSHNuWHJWbmJ2M28zQllFQ2xVaEVURXdOUVpUSmJWbFlHd05LbFMwbExTMlB5NU1sQTlYTnlxaHFOK3VTVFQramV2WHVkWHBOb3ZDVEpFUTNLN1pxUEV4c2J5NmxUcDNCMWRlV2VlKzZSK1RkQ0NDRVUyN2R2NStqUm84VEd4aW9MVFRvNk9uTFhYWGN4ZlBodyt2VHBveXdvK2ZycnJ6TnAwaVFPSERqQUgzLzh3ZG16WnpsNThxUnlycTVkdTdKczJUS3phMVNlNjFKeFRrNXFhaXBwYVduMDZOR2p4amlONVdwcXRab05HellRRmhhR201c2I3Nzc3YnBValN0MjdkMmY1OHVWRVJVVlJWbGFHcDZjbktwV0s1NTkvbm9LQ2dpcXZFUjRlWG1WWldsVSsrT0FEZ29PREdUNThPSGw1ZVl3Y09SSmJXMXRXcmx5SlZxdFYxdlJwMTY0ZC8vNzN2NVdSbzI3ZHV2SHp6ejhUSFIxTmx5NWRPSGJzR0o2ZW5rb0xicTFXUzNoNE9NZU9IZVA4K2ZNQUhEdDJqTkdqUnlzbGk4dVdMY1BKeVVtSlplL2V2WHozM1hkVmprYmR6ZzU5d25LYVJKSlRvQy9odjRuSE9IcjlFaWxGMlJUcDYxYWpLeG9vSDFoMzZRcGMrb3V2NHcwUXorZEhULzNGRjJxOFdsamI0TlBDaGY3dUhYaTRkVC9zclMyMzJyZ1FRdHd1OXZiMm5EcDFpczZkTzlPblR4L2F0V3RINTg2ZGxjVG0waVh6ZjZEYXRXdEh1M2J0S0Nzckl5WW1SbG5iWi9UbzBmV2U1N2xxMVNxT0hEbkNraVZMNk55NXM5bisxTlJVdnZqaUN3NGRPZ1NVenlFYU4yNGN5Y25KakJvMUNvMUdVMjNyWndjSEIrNjg4MDZUZVVxdXJxNjR1cnFTbVpsWmJVdzFOVVE0Zi80OHI3enlpdks0b0tDQTRPQmcwdExTS0N3c1pOdTJiZlR0MjVmRXhFU1Q1eGxqdU9PT083QzJ0bWJmdm4xS0thQnhEUjBvTHkxZnMyWU50cmEydEc3ZG1vU0VCTmF0VzRkS3BWSVN5bzRkTzVyTTVUVjJSNjN2ZkN6UmREVDZKT2QwOWhXK3VMaUQ5T0ljUzRjaVJKTlRwQzhsUGorZCtQeDA5cVJHTWJYai9mUnl1ZkVhYVNHRWFBeUdEQm5DNE1HRFVhbFVmUDMxMTN6eHhSZjFQc2VOTHZvSjVWM2NYbm5sRlpZdFc4YktsU3ZOa3FRRkN4WVFGeGZIdmZmZVMwUkVCQzR1THFqVmFnNGRPc1NPSFR0cVBiOUtwVkpHVmVxcXBpWUVsVVZHUnBvdFVob1pHVWxrWktUSk51Tjc1T2pvU0w5Ky9kaXhZd2N0V3JSQXA5TXhiTmd3NVRnZkh4L2VlT01OQmcwYXhQYnQyMDNlay9UMGRKeWNuQ2dyS3pOSjBvenJFRlhjcGxLcFpHbUlacVJSSnptbnM2OFFldlpIUzRjaFJMT1FYcHhENk5rZmViZkhFL1IwTWEvZEZrS0lwcVJ5WWxIWFJPZS8vLzF2alFtRXdVazlSMWtBQUNBQVNVUkJWR0NvY2lIUTR1SmlBS1dad015Wk05Rm9OT1RuNTV0MUJIdnFxYWNJQ2dvaUppYUdpSWdJWmM3UDVzMmJXYjkrUGF0WHJ5WTBOTlJrM1JtQUsxZXU4TnBycnpGOCtQQTZ2WmFLYW1wQ0VCc2J5OEtGQzVYSElTRWhoSVNFY1BUb1VXYlBubTNXZVc3eDRzVm1hL2s4OHNnakhENThtSFhyMWhFUUVFRFBuajJWZmZiMjl0VTJEWWlMaThQUHo0OWR1M2F4ZlBseXMvMVBQdm1rOHIyVmxWV2Rra0RSTkRUYUpLZEFYOElYRitVSFZZamI3Zk9MdjdIc2pyOUw2Wm9Rb2xtcDZ3S2t0WTBVWkdWbG1keDRWeloyN0ZpemJhdFdyVEo1YkV4ZWZ2MzFWNnl0clUxS3NoNS8vSEVPSHo3TW9rV0xXTFJva1RLdjU4S0ZDOHllUFp2V3JWdFh1WWpvclZaU1VzS3laY3R3Y0hBd2FleHo5T2hSZHUvZXpmdnZ2Mjl5L0IxMzNJRzN0emVwcWFrOC9QRERkYjdPbVRObjZOU3BrL0s0OGdLbFJyLysraXZmZlBOTlBWK0ZhTXdhYlpMejM4UmpVcUltaEFXa0YrZnczOFJqUE4zMjd0b1BGa0lJWWNMVjFaVWZmdmloWHMrcHJ2dm44ZVBIQ1FvS01tbWVvMWFyQ1EwTlpmcjA2Y3ljT1pNcFU2WlFXRmpJdDk5K2k3Ky9Qd3NYTGtTanFmK0hWTFV0TUZxWlJxTmgvdno1ckZ1M2pqZmVlSU9nb0NEdXZmZGV2dnZ1TzBhT0hFbmZ2bjFOamwrN2RpMnBxYWtBYk55NGtYdnV1YWZXSmtUSnljbkV4TVR3K09PUEs2TmpEZzRPVlI0ckRZYWFuMGFiNUJ5OS9sZlBTaGRDVk9mbzlVdVM1QWdoeEExUXFWUW1pMjdlcU11WEwzUGh3Z1dlZi81NXMzMnVycTU4K09HSFRKMDZWU25oQ2dnSVlPblNwVGU4R0daOUdnOFlkZWpRZ2JsejV4SWRIYzNiYjcrdHpLWHAycldyc2tZUHdQcjE2d2tMQ3lNb0tJaVFrQkMrK09JTHBrK2Z6cUpGaTJyc2hQYlRUeitoVnF2cDM3OC9lL2JzdWFIWEpacXVScHZrcEJSbFd6b0VJWm90K2YwVFFqUTM5Wmw0Znp2T3MyN2RPcXlzckV6T1YxUlVSRlJVRkFjUEhtVGZ2bjFvdFZyOC9Qekl6ODhuUGo2ZUtWT21NSERnUUhyMTZrVmdZS0RTUXJxKzlIbzlLcFZLU1ZLTTgyc3FkamVEOGk1d3UzYnRJanc4bk1MQ1FoNTc3REZpWW1MNCtPT1BpWXlNWk02Y09YejY2YWZzMkxHRGdJQUFGaTVjaUt1cksvbjUrWVNGaFRGbHloVCs5YTkvTVhEZ1FISnpjMm5ac2lYeDhmR28xV291WDc3TTFxMWJHVEpraUVuaVZ0UDdhNHhYTkErTk5zbVJOdEZDV0k3OC9na2htcHRaczJiVjZiaTllL2R5K1BEaGF2ZS84Y1liTjNUOWl0M0tZbUppMkxkdkh5RWhJWGg2ZXJKOSszWisrZVVYNHVQajBlbDBxRlFxZ29PREdUVnFGSU1IRDZhb3FJanQyN2V6WThjT05tM2F4S1pObXdDd3RyWm02ZEtsZE8zYXRWNnh4TVhGTVhueVpHeHRiYkcydHFhZ29BQkhSMGZhdDI4UHdQNzkrL25QZi81RFhGd2Nhcldhb1VPSE1uNzhlRnEzYmczQUgzLzhnWldWRlpNblQrYnExYXYwNnRXTGVmUG00ZWpvQ01ENDhlTnhkSFJreFlvVkxGbXloTldyVi9Qc3M4OHFhK0lFQndlelo4OGVEQVlENDhlUE40bXR1Z1lKRVJFUlZTNnFLcHF1UnB2a0NDR0VFRUw4MWZyMDZZTzF0VFgzM250dm5ZNTNjWEVoTUREUWJMdWpveU4rZm43VmRnbXJ6WVlORzVRNUtrRkJRVHoxMUZOS2s0THUzYnNUSGg1T1NFZ0lQWHYycEcvZnZpYnplSXpyNkl3Yk40NjB0RFJPbno3TjVjdVhLU2twTVVsd25KeWMrT2lqajJqWHJwMnlMU2dvaUFjZmZOQWtsb0NBQUNaTm1vVEJZRUNsVW1GcmEwdi8vdjJ4dDdjSHloZEE5ZkR3NElFSEhtRFlzR0ZtYzRvR0RSb0VRRkpTRXJtNXVVeVlNTUZzOGRJeFk4WVFGQlJFWm1ZbWJtNXVUSnc0a2V6c2JKeWRuUms1Y2lRYWpRWS9QeitsNlVLYk5tMFlOV3BVdGV2aTlPN2RXMWx3WERRUEtvUEJZTEIwRURkaTdCOGZXVG9FSVpxMUxZTm1XRG9FSVlRUVFnZ0FWSlZxTDZVNFVRZ2hoQkJDQ05Ha1NKSWpoQkJDQ0NHRWFGSWt5UkZDQ0NHRUVFSTBLWkxrQ0NHRUVFSUlJWm9VU1hLRUVFSUlJWVFRVFlva09VSUlJWVFRUW9qL3g5NmR4MFZaN1E4Yy84d013N0R2aXdMdWdPS1Nrb3BiV2tsdXFaa3RtbHBtWGEvZHpFcExzK1dudWJUbzFadVoyVzFGMDdUTUxWTnZMcG1wWkxpazVZWUlLaW9naUd6S05qREw3dy9paVdFZFJCVG8rMzY5ZU1uelBPYzV6eGswbXUrY2M3N2ZCa1dDSENHRUVFSUlJVVNESWtHT0VFSUlJWVFRb2tHUklFY0lJWVFRUWdqUm9FaVFJNFFRUWdnaGhHaFFKTWdSUWdnaGhCQkNOQ2dTNUFnaGhCQkNDQ0VhRkFseWhCQkNDQ0dFRUEyS0JEbENDQ0dFRUVLSUJrV0NIQ0dFRUVJSUlVU0RJa0dPRUVJSUlZUVFva0dSSUVjSUlZUVFRZ2pSb0VpUUk0UVFRZ2doaEdoUUpNZ1JRZ2doaEJCQ05DZ1M1QWdoaEJCQ0NDRWFGQWx5aEJCQ0NDR0VFQTJLQkRsQ0NDR0VFRUtJQmtXQ0hDR0VFRUlJSVVTRElrR09FRUlJSVlRUW9rR1JJRWNJSVlRUVFnalJvTmpjN2dHSVc4dlh6aFZ2blFzQWhXWWpNZGVTYnZPSXdNRkdSM3ZYQUE2bW5iM2RReEZDQ0NHRUVBMkFCRG4xU0ErdllLS3pFc2dzekwyaCsxV29lS1BkUXpSeDhBUmdSL0t4Mnhya3FJREhtdlZpaU4rZDJOdllNdVhJbDF6SXVYcmJ4aU9FRUVJSUlSb0dXYTVXVDR4czJwTlhRaDVnOWgwamNORTYzRkFmOS9pMlZRSWNnRkQzNXRpcWIxK2Nhd1lhMmJuaFlLTkRoWXB4TGU2NWJXTVJRZ2doaEJBTmg4emtsSEszVDFzbXQ3Ny9sajkzK0w2RkZWN3pkL0Rnb1NaaEFEUjE4R0oyaDBlWmNXd04yWVo4cS90MzF0b3pyc1hkRnVlOGRTNDgwcVE3cXk5RTN0aWdiNElWNS9mUTNTc0lXN1VObmR5YjA5NjFDU2V5THRYcU14ZmQrU1ROSGIyVjR3MEpCMWw1ZnU4Tjk3ZXg5OVJLcnh2TkpuSU0rV1FVNUJLWGZabGptUmY1OWVvWkNrM0dPdEcvRUVJSUlVUkRJek01OVVCaWJqcnpUMjNDYURZQjBOelJtOWtkSHNWQlkydDFIeE5haFNzelFMK2xueVBYb0FmZ29TWmhCRHMzdnZtRHRsSmFRVFpia280b3gyT2E5NjdWNTdWMDhyRUljQUR1OFdtTFdxV3F0V2RxVkdwY3RBNDBjL1FpM0xjRFUxb1A1dk93ZjlHdjBSMzFvbjhoaEJCQ2lQcEdabkpLeVRYb1NjeEx2OTNES09OSXhubitHN3VUU2NFREFHanA1TXRyN1lZejU4UjZDazJHU3U4ZDdIY25kM20zQVNEWFdNRFMyTzMwOUdyTitGWjkwYWpVdk5SbUNLLzgvaFhYQ3ZOcU5NYXFaaHlzMGNiRnI5cjluTGwrbWVtL3I3S3FiVi9mOW1YT2VkZzYwY210T1VjeXpsZnJ1VFhob3JWbllsQi8ycmtHc0RqbWY1anJXZjlDQ0NHRUVIV1pCRG1sSEVvL3k2SDB1cG5sYTFmS2NSclp1L0pJays0QXRIZHR3dFEyUTVnZnZRbVR1Znkzc1owOVd2SlV5M3VVNDAvaWRwSlJrTVAva283U3d5dUlkcTVOOExWejVkVzJEL0xtOGJWVkJrejFtWTFLUXgvdkVPVzQwR1JBKytlZXBQQkc3VzlLa0hNMEk1NDVKOVlweHlyQVhtT0xwODZaWUdjLzdtdlVnVFl1ZnNyMXUzM2FjbFYvbmEvaTk5V0ovb1VRUWdnaEdnSUpjdXFaMWZHUk5IWHdJc3d6RUlBd3owRDZOK3JJdHN1L2wybmJ3YTBwcjRROGdFWlZ0Q3B4Ui9JeDlsNkpCc0NNbVVVeC8rTS9vVS9ncW5VZ3hNV2YxOXMreUR1bnZxdHhvR013RzBuSno2cFJIOVZ4eGNwbmRmVnNoYlBXWGptT3ZCckR2VDd0aXE1NUJPSmtZMWV0ZlU3V01GTTBlNWFibThhbDNEUjJwUnhua0Y4by8yd1ZUdkVDdVdFQlhmZ3grVGpKK1psMXJuOGhoQkJDaVBwSWdweDZ4Z3k4SC9NL0ZvUStqcis5QnhzVERySzluQUNudTJjUUw3VVpyTXhVSE0rOHlLZHhQMXEwU2ROZlo5NnA3NWpUWVNSYXRZWk83czE1cy8zRHpEdTFxVVp2OWxQeXM1aDBPT0tHNzY4dDRTV1dxaVhsWlJCMU5WWUpjclJxRGIxOVF2Z2g2V2l0aitPSHBLTTB0bk5qcUg5bm9HaUdxYTl2KzV1V0FLSzIreGRDQ0NHRXFPc2s4VUE5bEdjc1lONnBUWHh3NWdkV25OOXJzZDlDQlF3UENPT1Z0ZzhvQVU3TXRTVGVPYlZSU1Z4UTB1bHJTU3c4L2IxeXJaMXJFLzdkYVF4Tkhid3FmSDV2N3piTWFQOHc0MXYxdlprdnExYTUyVG9TNnQ1Q09kNS9OWWJmTStMSk14WW81OExMMmE5VFd6WWtITFQ0ZSt2bzNxeGU5UytFRUVJSVVaZEprRk5QSmVTbXNUdmxwTVU1RjYwRGI3UjdpTEV0K3FENmM3RlM5TFZFNXB4Y1Q3NngwS0t0Vm0yRG5VWUx3TUcwc3l5TTNxeWtIRzVzNzg3QzBNY1o3SGNuNWVVY3U5ZTNQWGU2dCtDK1JoMXdzckc3K1MrdUZwVE9vTGIzU2pRRkpnTlJhYkhLdVZaT3ZqUjFyRGk0dTVreUMzSkl5djByd1lXUHpyVmU5UytFRUVJSVVaZEprTk5BM08zVGxpV2RuNkt6UjB2bDNNRzBPR1lkWDZ1a2l5NW1vOUx3V3R0aExPejBoUEttUGlvdGxqa24xaWx0dFdvYnhyZnF5L3hPWXdoMGJtUngvNC9KeHdIUXFiWGxaaXVyaTByTzBzVG5wSElwTncxQTJhTlVYcnZhbGxHWW8zenZyTDM1d1dKdDl5K0VFRUlJVVZmSm5weDZMdEM1RWVOYTNFMDcxeVlXNTlkZGltSjFmR1NaMU1FYWxacHBJUThvUzdmZTdUaWE1dzUvUVdaQkRpZXlMakh0OTY5NHRlMkROSEh3QkNESXVUSC83dlE0QjY3R3N1YmlmdUp6VWptWUZzZjF3anljdGZiMGIzd0gzeWNlcm5COC8rMDZua1oyYmpmMU5SZXJySUJxU2NIT2pRbjQ4L1dBWldCekxQTUNtUVU1dU5rNkFrWEI0b3J6ZTh0ZDJuZXphVlVhNWZ1Ym5mRGdWdlF2aEJCQ0NGRlhTWkJUUndVNk5XSkI2T1BsWGtzcnlHYjhnWS94MGpuejloMlBZYXYrNjY4eDI1RFBoMmUyY1NBdHJzeDlybG9IWG00emhBNXVUUUV3bWswc1BiT2R6SUsvUHZGUHlzdmdsZCsvWW55cmNHVldRd1YwOXdyaWo4d0x4T2VrWWpBYmlVdzl6U0MvVVB6dFBRaHg4U2Y2V3VKTmZQVTNWOG5aSmpPd0wvV3ZJTWRrTnJNdjliU3lTZDlWNjBCbmp4WWNUS3ZkTk9JcXdMZEU4SGRWZjcxZTlTK0VFRUlJVVpkSmtBTjgyT1hwMnowRUN4L0g3aXl6aDZZOFYvWFgrVFR1UnlZRkR3VGdaRllDaTJQK1I2citXcG0yYlZ6OG1CcnlBSjYyVGtEUm0vdEZNVnZaZnpXbVROdDhZeUVmbnRuR29iUTRuZ25zaDd1dEl3ZlM0aXpTVlArYUZzc2d2MUNncU1aTVJVSE9nYXR4dVA4NVMxSVRIZHlhV3ZSejNjckNwVnExalZJSUZlQlVWa0taTi94N3IwUXJRUTVBWDk4T3RSN2tCRGszeHMzV1FUbitQU08rWHZVdmhCQkNDRkdYU1pBRCtOdDczTzRoV0xEVDJIS3RNSS9FdkhTTDgrV05jMWZLQ1ZvNU55SXhONTMvSlIwcHN6eE5wOWJ5YU5QdVBCalFWYW1YYzcwd2ovK2Mzc0lmbVJjcUhjZUJ0RGlPWjEzaTBTYmQyWmh3ME9MYXlheExaQlhtNHFwMW9KdG5FUDlWN1N5M2orWG5mNjc4eFZiQldXdlBoRmJoRmdITzd4bnhmSERtQjZ2dTcrNFppS09OVGprdU9ZdFRMQzQ3bWFTOERQenMzUUhvNHRFU0Y2MEQxd3B6YXpUMmlxaFZLc2EyNktNY216R3p0NXh4MWRYK2hSQkNDQ0hxT2dseTZxaUx1VmZMMUpyWjJIdHF1VzFMMTc4cDFzTXJtS2RiM291WHpsazVkeTQ3aFhtbk5wVTcyK05qNTFxbXNHYXVRYytYNS9lVWFXc3ltL2t1NFJBR3M1RzlWMDdYeWg2V2JwNkIvQ3V3dnpJalVXZ3lzQ0orTDFzVHl3WnpGU201Vk0xb052RkxhdG1aSzRBOVYwNHhxbGt2b0dqZjB0MCtJV3hPL0sxRzR5K1BuVWJMeEtBQkZudW9kbHcreHNXY3EvV2lmeUdFRUVLSStrQ0NIS3pmd0Y1TUJjeTk0ekhhdVFZQVJmczgzanorTGNjekw5Nzh3VldUQ3VqaTBZcUhtblNqall1ZmN0Nk1tUzJKUjFnWnY0OUNrNkhNZlgxOFFuZ2hlQkNyNHlQWlVHcldwaUxmSlJ5NldjTzI0R1JqeHo5YmhkUEhKMFE1RjUrVHlxTFRXN21ZYS8yYmRVK2RzMFY5bUtNWjV5dmNnTDh2TlZvSmNxQW9PTG9aUVk1R3BjYkJSa2VBdlFkM3VEV2pYK003bENXREFHZXVYNjdSYkZkdDl5K0VFRUlJVVI5SmtITUQramZ1cUFRNEFOdVNqdGFKQUtlblYydEdOdTFScHRaTGZFNHFTMk8zRTNjOXVkejdIZ29JNC9FV3ZWR2g0b2tXZmNncXpHTlh5dkViSGtkTlpuVzZlclJpWWxCL0pkdVpHZGljZUppdjR2Y3BkWHlzZGE5UE82VmVFSlJORjEzUzVieE16bHkvVExCell3Q2FPM3JUMHNtWGM5a3AxWHBtcUh2ekNtZmNTanVlZVpGL1IzOXYxZjZyVzlXL0VFSUlJVVJESUVGT05YbllPakcyK1YvN0haTHpNMWtSdi9jMmp1Z3ZIanBIaXdEbldtRWU2eTlGc1RYcGFMbUJoNTFHeTc4QyszRzNUMXZsM0lHMHVHcnYzMmpwNU12anpYc3J4NFpxQmlQRlhtZzlpSHQ5MmluSGFRWFpmQkR6UDQ3ZFlBQlpjcWxhdnJHd3ltUUNlNjlFSzBFT0ZOWE1xVzZRWTQyc3dsdzJYRHJBNXNUZnJGNTJWNWY2RjBJSUlZU282eVRJcWFZSmdmZmg4T2RHZGpObWxwelpWdWtuNVM1YUJ3d21BN25HZ2xvZjI5YkVvL1R4RHFHeHZUdWJFZzZ4SmVsSWhXTnI3dWpOMURaRDhYZjRLNW5CajhuSCtXL2NEa3htNjk0YSt6dDRNS3BwTDNwNnR5NHhYd0tHRzV6SktSbmc3TDhhdzM5amQ5NXdmWmNRRjM4YTIvK1ZRdmxnV2h4NlUrVXpHcEdwcDNtcTVUMUtnb2JlM20xWWR1NW5ET1liQzlxZzZOOUlkbUUrV1lXNXhGNVA1by9NQyt5L2VxYmNKWU4xc1g4aGhCQkNpUHBJZ3B4cTZPa1ZURGZQUU9WNFU4SmhUbVVsVk5pK3UxY1Evd3JzeDluc0ZONCt1Y0hxNE9GR21UR3pJSG96T1VZOXVRWjl1VzAwS2pXUE5Pbk9vMDI3SzIvbXpjQzZpMUdzdmhCcDFYTUNIRHdaMGJRSGQzbTN0bGdPVml5dmhnRmRla0UyQzZJMzE2aVA4RWJ0TFk3NytJUlk3UEd4aHJQV25qRFBWdXkvZXNicWU0NW14RFBueExwcVBhYzZhcnQvSVlRUVFvaUdRSDI3QjFCZnVHanQrV2VyY09YNGZNNFZWc1ZYSEJRMGQvVG1sWkFIY05VNmNLZDdDLzdSc3UrdEdDYXArbXNWQmpoM3VEWGwvVHVmNUxGbVBaVUFKN01nbHprbjFwVWI0TFIwOGkwVHd0aXFiWGovemlmcDdkMUdDWEF1NUZ6bDZ3dS9LRzJ1V1ZuRHBpSTFEUVYxYWkwOXZWclhzSmNpSlplOENTR0VFRUtJK2tHQ0hDdW9nTW10NzFjMnd4ZWFEQ3c2dmJYU1pVenhPYWw4VlNJSXV0OHZsTUYrZDliMlVNdlYxTUdMMTlvK3lPd09Jd2h3OEZUT0g4azR6K1FqeThzdEZOblRxelgvN2pTR3lhMEhLd0VSUUlISndLWGNOQUJ5alFVc083ZWJsNCt1SUtNZ1IybFRXL1Zsck5YVEt4aDdqZTFONlN2VXZjVk5LV1lxaEJCQ0NDRnVIVm11Wm9XSG0zUW4xTDJGY3J6OC9CN2xqWDVsTmx3NlFITkhiM3A3dHdIZzZaYjNjamt2Z3lNWjUydHRyQ1UxY2ZEazRTYmQ2T01UWXJHc0xOdVF6NnI0U0xaZi9yM2NXWk53M3c1TURPcVBXcVdpajA4SW1ZVzVMRHUzVzdrZWZTMlJpemxYV1g3K1p5VzRLUzZrQ1pDbXo2NjExMlNOdnFXV3FqMXo2TE15OVg4cTgxVExlM2pBdnd0UVZGanpIcDkyWllxaENpR0VFRUtJdWt1Q25DcTBkMjFpVVQvbFFGb2MvMHM2YXZYOUg1N1pocCs5TzYyY2ZGR3JWRXdOR2NwcmY2em1RaTBXWjJ6bjJvU2gvcDBKOHd5MFdHNW1NcHZaZnZsM1ZsLzRwZHdOL1dxVmlpZGIzTU1EL3AyVmMrZXlVMWg3OFZlTGRzdlAvVXhCcVkzdGpVc0VPWmZ6TW03T0M3a0J2bmF1Rm9Vd3oxeS9YSzBBQitEbmxGTktrQVBRMTFlQ0hDR0VFRUtJK2tTV3ExWENUZXZBeTIyR29GWVZoUXFwK21zc09mTkR0Zm9vTUJtWWYycVRzay9GWG1QTEcrMGV3azNyY05QR2FhZlJFdlpuUW9TSlFRTjQ2NDZSZENzVjRQeVJlWUVwUjcvazA3Tzd5ZzF3UEhYT3pHci9xRVdBRTNNdGlUZVByeTNUdm5TQW93S0x3cU5KdHpISXVkZTNuY1hycnF3MlRrWE81MXl4Q0VJREhEd3RVa3NMSVlRUVFvaTZUWUtjQ3Rpb05MelVab2l5RDhkb05yRXdlak01Rld6cXIweXEvaG9MVDI5V3NxdDU2MXlZM3ZaQmJGU2FHby9UVytmQ094MUhFZjduQnZrZmtvNHF6ekZqSnVwcUxLLzh2b3BaeDlkeXNZTFpvOTdlYlZoODV6ZzZ1RFZWenUyOUVzMk00OTlhbGNLNW1hTTNybjhHYlhwVElRbDVWUy9scXcwcUxOTlFtekh6eTlXWUcrcnI1eXNuTFk0bEFZRVFRZ2doUlAwaHk5WEtvVlhiOEdyYllSWnYrajgvK3hObnJsKys0VDZQWjE3a3EvaDlqRzFSVkVpMGpZc2Y0MXYxNWVPNG5UZmNaNGlMUDlQYkRsTUNEQ2lhaGZoZjBsRjBHaTNmSlJ5c2RGYkYzOTZEOGEzNjBzbTl1WExPYURheE9qNlNEZFZZbnRYUnZabnlmZHoxNUZwUGxWMlI5bTVOOGJGelZZNVBaRjRpczBSQ2hPcllleVdhc1MzNktIdVplbnUzNFl0enU2WCtqQkJDQ0NGRVBTQkJUaWtCRHA0OEZ6VEFZdm5WcnBUamJMdjh1MVgzYTFScXRHb05XclVOdG1vYmJOVWFiTlUyNk5SYTRyS1RTY3hMeDkrK3FBRG5nTVlkaWN0TzVzZms0OVVlWi85R2R6QWg4TDYvYXQyVUNDeStPUGRUcGZlNmFCMTR1RWtZZy8zdXRNaWNkamt2ay9kaXRoQjNQYmxhWXltWnJ2bGtKWFdEYWx2cDJaWjlxYWR2dUsvMGdteU9aVnhVQWpnSEd4M2RQUU5yMUtjUVFnZ2hoTGcxSk1ncG9ZZFhNQysxR1Z4bUdabVB6cFU1SFVaZ285WmdvMUtqVmR1Z1ZXbXdVV3VLQWhyVlgwRk44ZjRkYTAxb2RSOFhjNjVXT1V2a2FLTlR2dmV3ZGVMWm9QN0tjV1RxYVpiR2JxL3lXUzVhZTRiNWQrRit2enV4MDJpVjh5YXptYTFKUjFoOUlaSjhZMkcxeGgvbzFNaGl2OHFCdExocTNYK3oyR3RzNmVFVnBCd2J6U1orclVZUnovTHN2bkxTWXBZcTNMZURCRGxDQ0NHRUVQV0FCRGtsWE1oSlJWUE9QcG1TeTladU5xMWF3eXR0aHpIMXlBb3lLNmt2RTFRaWtDZ09vNHhtRTh2UC84eVd4Q09WUHFPcG94ZEQvRHB6ajA4SVdyWGxYL21aNjVmNU9IWW41M091M05ENDcvY1BWYjVQeWMvaVhIYktEZlhqWkdQMzE4RU5MSGU3eTdzMU92VmZnZHZ2R2ZGVzdTZXF6SUcwV1BLTmhVcEFlSWQ3VTd4MHpselZYNjlSdjBJSUlZUVFvblpKa0ZOQ1VsNEdoOUxPRXViWnFzcTJaaURmV0VDK3NaQThZd0Y1ZjM2dk54VXE1L1hHUXZKTmhSU1lET2lOQnZUSzk0WDRPM2d3c21sUEFEeHRuWmdXOGdBemozK0wwV3dxOHl3VjhHQkFWNHR6V1lXNUxJait2c0xsWVhZYUxUMjlXdFBYdDUxRlN1VmlpYm5wckxvUVdhUFpqbWFPWHZUeERsR090MS8rbzhLMktsUTB0bmNqc3pDWDNGTEpHMVNvZUxoSk4rWDRScEk3N0V3K3pzNGJXUFpYbVh4aklhUDJMNjZ5M2ZCOUMyL3FjMjkxLzBKVXhXQXdjT0hDQlZKVFU4bkx5OE5vckxnUXNtZzROQm9OOXZiMmVIdDcwNnhaTTJ4czVDMkRFS0wra045WXBXeEtQSVMvZ3p1bnJ5VnlLVGVOTkgwMnVRWTlPVVk5dVlZL3Y0d0Y1QnNMeWkya1dSMCtkcTVLTnJDMnJnRTgzcnczWDU3ZlU2YWRScVd4V0VJWG41UEtPeWMza3FxL1p0SE9WbTFESi9mbTlQUUtwcHRua01XU3RHSUp1V2xzVERqRXoxZE8xaWhCZ0FvVkU0TUdLSHQ2OG8yRi9KaFNjWkJoeHN5OGpxTngxdHBqTkp2SU1lakpOeFpnTUp0dzB6cmdVR0k1WG14MjlmWUVDU0ZxVDNwNk9xZE9uY0xUMDVPUWtCQ2NuSnpRYUdxZUdWTFVmVWFqa2V6c2JKS1Nrb2lLaXFKdDI3WjRlSGpjN21FMWVNbkp5UncrZkpnaFE0YmM5TDZ6c3JLNGR1MGFUWnFVL2ZDenF2dSsrdW9yK3ZUcFE0Y09IVzc0K2VucDZSZ01Cbng4ZkFEUTYvVnMyYktGNE9CZ3Evc3RLQ2pBMXRhMnpQbmR1M2V6WThjTzNuMzNYYXZ2RVEyYkJEbWxuTXBLWU5MaGlGdnlyRS9qZmlUWXFUSCtEaDZjeTc1U1lYSURnOW5JTzZjMjhzNGRveWcwR1poMVlxM0ZiSWNLZUxIMS9YVDNDckpZc2xYU3lhd0VOaVVjNG5ENjJSb0had0FkM0pwWTdNWFptSENRNjMvV0FxckloZHlydEhkdGdrYWx4a1ZyajR2V3ZreWJRcE9CN3hNUDM0UVJDaUZxS2owOW5aTW5UOUsrZlh2YzNkMnJ2a0UwS0JxTkJsZFhWMXhkWGNuSXlPREVpUk8wYTlmdWJ4WG9yRnExcXNaOU5HclVpUER3Y0hiczJGSG1XbkJ3TU0yYk43YzQ5OU5QUDdGczJUSThQVDNwMGFPSFZjOHdHQXhjdlhxVmxKUVU4dlB6NmRhdFc3bnRObXpZd09yVnE5bTVzM3FaWFcxc2JOaTNieDlIamh6aGswOCt1ZUZadlE4Ly9KQkRodzZ4Y3VWSzNOemNBUGo2NjY5cDFxd1ovL25QZjZxODMyZzBNbjM2ZE96czdKZzJiWnJGdjhXa3BDUU9IN1o4LzJBMm0xbTFhaFhidG0xajBhSkZlSHQ3MzlDNFJmMGtRYzV0bEc4c1pPSHB6UXhzM0tuSzlNUzVCajJ6VDZ6RjhPY3NTRWxtaW1yeGxBNXdyaGZtc2Z2S0tYWW1IeU1oOStiV3JqbVdlWkh2RXcvemdIOFhVdkt6MkpSUWRXQnlPUytUTmk1K3FGR1hTZEJRWURJUW5aWEk2Z3VSRmRiekVVTGNPZ2FEZ1ZPblRrbUFJd0J3ZDNlbmZmdjJuRHg1a3U3ZHUvOXRscTR0WDc2OHhuMkVob1lTSGg3T2dnVUx5bHliTUdGQ21ablJuajE3c20zYk5uYnQya1ZBUUlERk5WZFhWMXhjWEZpM2JoMkhEaDBpTXpPVHpNeE1Nakl5bEN5ck9wMk8xYXRYNCt6c1RFWkdodFZCYVg1K1BucDl4Y3ZGUjQ0Y3lZb1ZLemg1OG1TWndLd2tuVTZIbloxZG1mTjc5KzVsMzc1OVBQREFBMHFBbzlQcGVQVFJSL244ODgrSmpJemtycnZ1cW5TTUdvMkd4eDU3akgvLys5OU1tRENCVjE5OWxTNWR1cFRiTmpjM2x3VUxGaEFaR2NsRER6MzB0d3JPUlpHL3gyK3BPaXcrSjlYcVdqa1psZFI4K1M3aEVBTWJkMEtyMW5BNDdSeVJWMC96Vy9vNUNrMjF0M1orK2JtZjhkSzVzUEhTUWZTbXFyT3lmUlM3blk5S1pJRlRxMVNvLzZ4SGF6RExHbjhoNnBJTEZ5N2c2ZWtwQVk1UXVMdTc0K25weVlVTEYyalZxdXE5cXczRm9FR0RlT21sbDVUai9QeDhsaTVkeXNpUkk4c0VJVldaTkdrU3c0WU40K1RKazB5ZVBCay9QeitlZnZycGN0dGV2bnlaUFhzc2w3Q1BHemVPTVdQRzRPL3Z6NlZMbHdnSkNlSHMyYk5FUlVYeDRZY2Y0dTN0amJ1N095cVZpazJiTnJGOCtYS21USmxDbno1OXFoeGJSRVFFR3pkdXJMTGQxS2xUSzcwK2ZQaHdKazZjYUhIdXlwVXJMRnEwQ0Y5ZlgvN3hqMytVYWI5MTYxWVdMMTVNdTNidHF2eWQwNjFiTno3KytHUGVmUE5OWnM2Y3liSmx5L0QxOWJWb1l6YWJtVFp0R2drSkNmemYvLzBmZDk5OWQ1V3ZTelE4RXVRMEVEa0dQVE9PclNFNVA3UGFhYUJ2bEJsWUVQMzlEZDl2TXBzeEljR05FSFZSYW1vcUlTRWhWVGNVZnl0K2ZuNmNQbjM2YnhYa2xMWnIxeTYyYmR2RzRNR0RiN2lQdzRjUG85Rm82TlNwRXdCRGh3NWw0TUNCbGQ3ejNIUFBLZC8zNk5GRFdjcTJkdTFhb3FLaWFOMjZ0VVg3Qng1NGdOVFVWT2JPbmN2dzRjTjU1cGxuckJyYk8rKzhVNTJYWXVIMTExOHZjMDZ2MXpOcjFpeHljM09aTzNjdURnNE9GdGR0YlcyWk5tMGFMNy84TWpObnptVGh3b1hvZExveS9aVGs3ZTNOb2tXTGlJNk9MaFBnQUtoVUtsNTQ0UVdjblozeDgvTXJwd2Z4ZHlCQlRnTVNuNU42dTRjZ2hHZ2c4dkx5Y0hKeXV0M0RFSFdNazVNVHVia1ZsenRvNkl4R0kydldyTUhWMVpXNHVEamk0aXF2RGRlalJ3ODhQVDNMbkQ5OCtERHQyclhEMGRFUnJWYUxqNDhQd2NIQmxmYWwxV3FybGZSRHBWSXhmdng0QWdJQ2VQLzk5K25Zc2FOVjkzWHQyclhxUmxZeUdBek1tVE9IMk5oWW5ubm1HZHEzYjE5dXV3NGRPakIrL0hnKysrd3pYbnZ0TmViT25ZdWpvNk5GbXdFREJtQXlsYzFBVzFxL2Z2MHF2S1pXcTltK3ZlcTZncUpoa0NCSENDRkVHVWFqVWJLb2lUSTBHczNmT29YNHBrMmJ1SHk1cUhqMzRzVlZseGhvRlJDZnZRQUFJQUJKUkVGVTBxUkptU0FuS3l1TG1KZ1lKa3lZQU1EV3JWdjUrZWVmMmIxN2Q2VjlUWnMyalh2dnZSZUF5Wk1uYy9Ma1NZdnJKZC9jbDB3c01IRGdRTnEzYjA5QVFBQm56bFJjTnFKSGp4NTRlSGp3L1BQUGMvcDA5UXRmNzl5NWszLzg0eC9LakZKQlFRRno1ODdsNE1HRERCa3loRWNlZWFUUyswZU1HRUY2ZWpycjE2L251ZWVlNC8vKzcvOElEQXhVcm4vKytlZmwzdmZERHord2J0MDZBZ0lDdUhUcEVtKzg4UVlCQVFGVnpnYUpoaytDSENHRUVFTFVHN0d4c2Z6eHh4OGtKU1ZSV0ZqMTh1d2VQWHJRczJmUEdqODNLU21KNWN1WEV4WVd4dHR2dncwVWZSZ3djT0JBSG5ua0VhdVhneDA2ZEFpejJVenYzcjBCS0N3c3RIcUpXSEdRTTNyMGFESXpNd0hZdUhFamNYRnhUSnMyVFdtM1k4Y09EaDgrek5TcFU3RzF0YlZxNzFCb2FDaWhvYUVFQmdhU2xaVUZ3SjQ5ZS9qMTExL3g4L05qekpneEZoOThKQ1VsNGVQalk1R0U0ckhISGdPS01qUE9uajJiVTZkT0VSNGV6Z3N2dkdEVjYvdlh2LzZGbzZNaksxYXNZTktrU1R6ODhNT01HalVLSnllbk1tbXZNekl5K085Ly84dlBQLy9NODg4L3o3VnIxMWkrZkRtZmZQSUpCUVVGREI0OG1BY2ZmRkFTRHZ5TlNaQWpoQkJDaURvdkx5K1BYYnQyRVJNVGc2ZW5KNEdCZ2JpNnVxSXFsYTJ6dE9yV2hLbklGMTk4Z1ZhclpmTGt5Y3E1YTllSzZ0VzV1TGhZM1U5OGZEeTJ0clpLY0dCcmExdnRsTTVoWVdGQVVZRDAwVWNmQVJBZUhxNEVJY1daekZKU1VwZ3padzZ1cnE1Vzk5MmxTeGZNWmpNclY2NGtLaXFLN3QyN00zMzZkSXZscTluWjJUejU1Sk1FQkFRd2MrYk1Nck5WLy9uUGZ6aDE2aFFQUFBBQWt5Wk5xdkx2cUtRbm5uaUN3TUJBRmk1Y3lOcTFhd2tPRHJaSUhKQ1RrOFBtelp2NSt1dXYwV2cwdlBYV1c0U0ZoU25wdmovNzdETTJiOTdNeG8wYldidDJMZUhoNFR6eXlDT1Zab1FURFpNRU9VSUlJWVNvMDB3bUUrdlhyK2ZhdFdzTUhUcTB5djBydFdIbzBLRjA2dFNKakl3TU1qSXlBRGg3OXF3eXZvcVdnbmw2ZWxvRUFTTkdqT0NISDM3ZzQ0OC81bzAzM3FqUm1INzU1UmR5Y29veXIwNmJObzJ1WGJzeWF0UW8rdlRwZzRPREE3Tm16V0xLbENrc1hMalE2aG1ObEpRVUZpMWF4QjkvL01HRUNSTjQrT0dIbFNERllEQ2cxK3NwS0NoZzZOQ2hyRnExaW9rVEp6Sjc5bXphdEdtajlERjE2bFNpb3FKd2RIU2tmLy8rMVhwTjRlSGh2UHJxcTBSRVJQREhIMzhvbWVGaVltTFl0V3NYMjdkdkp6YzNsN0N3TUtaTW1ZS1hsNWZGL1U1T1Rvd2FOWXFISG5xSXJWdTNzbWJOR25iczJFRzNidDBZUFhxMEpGVDVHNUVnUndnaGhCQjFXbFJVRkttcHFZd1pNd1lmSDUvYk1vYVN5OEZLVzc1OGVZVTFkWjU0NGduR2poMnJITHU0dURCcTFDZysvZlJUbm43NmFVNmRPbVgxR0xSYXJVVTY2UFhyMTZOV3F6R1pUSFR1M0ptSWlBZ0tDZ3A0OHNrbjZkS2xDM1BuemlVaUlxTE1KdjZLbUV3bUpreVlRRzV1TGc0T0RuejMzWGVzV2JPR2dvSUM5SHA5dWZ1eDB0UFRlZm5sbDVrK2Zib3lObmQzZHdZTkdrUkNRb0t5OXdnZ01qS1M2T2hveG84ZlgrN3NUa1JFaEZKang5WFZWZW52dDk5KzQ5VlhYd1dnWmN1V2pCczNya3loMUlFREIxcWMwK2wwUFBUUVF3d2VQSmp2dnZ1T2I3NzVoaGRlZUlGMzMzMjN3dG82b21HUklFY0lJWVFRZFZaZVhoNEhEaHlnYTlldXR5M0FBVmk2ZEdtWmMzUG16TUZzTnZQbW0yOVdlRjk1MmRYNjlldkhwNTkrU2xSVWxMTGN6Qm91TGk0V2IveFBuejVOejU0OTJiOS9QMlBHakNFOVBaMjFhOWN5Y09CQWZIMTlDUTBOWmZIaXhhalZhcXY2VjZ2VkRCZ3dRQm0zdmIwOTl2YjIyTm5ac1dQSERxS2lvbGl5WkFrNm5RNmRUb2RXcStYaXhZdk1tREdEOWV2WDA2dFhMNHQ5T3dFQkFUejY2S1BLY1hSME5LNnVyb3dZTWFMYzUzLzIyV2ZZMnRxV09kKzVjMmVlZnZwcGdvT0Q2ZHk1YzduM1JrUkVFQlVWeGZyMTZ5M082M1E2Um80Y3lhQkJnMWkzYnAyU3RsczBmQkxrQ0NHRUVLTE9Pbi8rUENhVGlSWXRXdHpXY1pSZUlyZDc5MjVTVWxKUXFWUjgrKzIzakI0OW1wWXRXMXJWbDZ1cksxNWVYaVFrSkNqN2NTNWZ2c3pZc1dPWk1XTUdmZnIwNFp0dnZ1R0xMNzRvZDcrT3lXVGkwMDgvSlNnb2lQYnQyN04vLzM2Z3FKWk92Mzc5bE5veE9UazVwS2VuSzEreHNiRUFMRml3Z0xTME5OTFMwcGczYjU1RklGYTZrR2V4MzMvL0hjQmlXUm9VMWF4NTU1MTNhTk9tVFpVWkdjK2ZQMS9oSHFtQ2dnTE1ack15azFOU2JtNHVucDZlcEtXbHNXUEhqbkx2ajQ2T3h0N2V2c0xyVUJSMEZSUVVXQ1JMRUEyWC9DMExJWVFRb3M0cXp2VGw3ZTE5bTBmeWx6LysrSVAzM25zUGYzOS9oZ3dad3FwVnE5aTdkeTkzM1hVWFk4ZU90V3FUdTFxdFJxL1hLOGZGMmRLc3FVKzFaczBhenAwN3g2eFpzMGhLU3JMb2Mvbnk1U1FrSkpDUmtVRkJRVUc1OTBkSFIrUGg0VkVtY0x4NjlTcloyZG5sM25QOStuV2dLSEZDYVc1dWJpUW5KMWY2dWxOU1VraElTT0N1dSs0cTkzcCtmajRBOXZiMlphNWxabWF5WU1HQ0N2c3VxYXAyN2R1M0wxT1FWRFJNRXVRSUlZUVFvczR5bTgwQTVTNWp1dFdNUmlOcjE2N2x5eSsveE1IQmdkbXpaOU9zV1RQNjkrL1BzbVhMMkxwMUs1R1JrZlRyMTQ5eDQ4YVZDY3d1WExoQVRFd001OCtmSnlVbEJUOC9QK1ZhZEhRMEFQNysvaFUrLyt1dnZ5WThQSnlOR3pmU29VTUhldlhxeGRxMWF5M2ErUGo0S01rT1BEdzhMUDc4L3Z2dldidDJMUkVSRWVYMnYyelpza3BuUWdEKytjOS9Wbml0c2l4eG16WnRBbEJTWjVkV25FQ2h2QURFejgrdjByNi8rdW9ydnZ6eVMvejgvTkJvTkN4ZHVyVGNZRW44dlVpUUk0UVFRZ2hSQ1lQQndNOC8vOHlxVmF0SVNFaWdTWk1teko0OVcxbDY1ZUxpd29zdnZzajk5OS9QQng5OHdJNGRPOWl6WncvUFB2c3Nnd2NQVnZvNWYvNDhreVpOQXFCUm8wWU1HalJJNlgvTGxpMzQrZmtwUzgxS001bE1MRnUyREpWS3hlREJnNVdhT2FXOTlOSkxGYjRPclZaYjZldDg2cW1uTFBiUWxMUjY5V3AyNzk3Tlo1OTlWbWtmNVRsOStyUVNtRldVR2E5NEpzdmFKQW5GVHB3NHdhcFZxN2pycnJ0NDZxbW5sRUtpYytmT2xSbWJ2emtKY29RUVFnZ2hLbUV3R0ZpN2RpMVhyMTdsOGNjZjU3SEhIa09uMDVWcEZ4UVV4QWNmZk1EbXpadFp1WElsN2RxMXM3Z2VGaGJHaUJFamNIQndJQ1FrQkZ0YlcvUjZQZSsrK3k2WExsMWl5cFFwRlk0aFBUMGRzOWxNbzBhTnVQdnV1NnRWZThaYVhsNWVaVkl5RjNOMmRnYW9kcjJabUpnWS91Ly8vZytOUmxOcFVkQkRodzRCV0ZXNHROajI3ZHRac21RSmpSczNac3FVS2JpNHVEQmp4Z3htejU3TmM4ODl4OHN2djB6Nzl1MnJOVjdSY0VpUUk0UVFRZ2hSZ2JpNE9OYXZYMDlJU0FpZE9uWEN4c2FHZGV2V1ZYbmY0TUdEK2VXWFh6aHc0QUFqUjQ0RWlwWmlsVXh6Zk9EQUFUNzU1Qk11WGJyRW9FR0R1UC8rKzVWcnhVSFU5OTkvajZlbkowZVBIZ1dLZ295YkhlQmtaV1Z4K1BEaFN0c2tKaVlDc0d2WHJpcjdDdzhQSno4L24yKy8vVllwMmpsejVrd2xRTnEyYlJ2SnljazRPVGxoYTJ0TFVsSVNtelp0d3QvZnY4b2FTSGw1ZWV6ZnY1OE5Help3NXN3Wk9uWHF4T3V2djY0VVpBMExDMlBCZ2dXODg4NDdUSmt5aFM1ZHVuRC8vZmZUdFd2WGNwTWFpSVpMZ2h3aGhCQkNpQXJFeHNZcVdjbHVoSjJkblJMa2xMUnExU3FXTDErT1RxZmoyV2VmNWFHSEhySzQzcTFiTjc3NTVodVdMRmtDZ0VxbG9tL2Z2dFdlU2JGR1VsSVM4K2JOczZxdE5lMUNRa0tZTkdrUzE2OWZwM256NWt5ZlBwM0F3RURsZWtwS0NxdFdyYks0cDFXclZyejY2cXZscHJ1T2lZbGg5KzdkeE1URWNQcjBhUXdHQTAyYU5HSDY5T21FaDRlWENmcmF0bTNMNTU5L3p0cTFhL251dSs4NGZQZ3dHbzJHRmkxYU1HVElFSXNsaEtMaGtpQkhDQ0dFRUtJY2xXMTJyNjU3N3JuSFlpbldvNDgrU2w1ZUhzT0dEU3MzYzV5Zm54L2ZmUE1OdWJtNW1NMW1wUzVOYlFnSkNibXByeFdLaXFEYTI5dlRyMSsvTXFtbHg0NGR5OE1QUDB4K2ZqNUdveEY3ZTN0bEpxWThYbDVlYk4rK25jYU5HL1BnZ3cvU3ExZXZLcGVoMmRuWjhjUVRUekJ5NUVpaW9xS0lpb29pTmphVzd0MjczNVRYSitvK2xiazRiVWs5TTN6Znd0czlCQ0grMWpiMm5ucTdoeUJxMFk4Ly9zaDk5OTEzdTRjaDZxQmIvVzlqLy83OS9QcnJyN3o4OHN1MzdKbWk3akdiemJXeUQwazBIS3BTLzBDc0s0RXJoQkJDQ0NIRWJTSUJqcWd1Q1hLRUVFSUlJWVFRRFlvRU9VSUlJWVFRUW9nR3BkNEdPWGFhMnRsOEo0U29tdnozSnhxS2d3Y1Bjdjc4K1Z2KzNCRWpSakIyN05nYTlWRllXTWkyYmRzd0dBdzNhVlJDQ05GdzFOdnNhbzNzM0lqUFNiM2R3eERpYjZtUm5kdnRIb0lRTlphWm1jbWNPWE5vMnJRcEgzNzRZYm1wYXl0ak1CaElUazRtTVRGUitkTHBkRXlZTUtIS2V6TXlNbXBjcytPZGQ5NGhNaktTNU9Sa3hvMGJWNk8raEJDaW9hbTNRVTZZWjZBRU9VTGNKbUdlZ1ZVM0VnTG8xNjlmcmZRN1pNZ1FYbnp4UmF1ZXMyN2RPbHhkWGN1Y2QzTnpZOXk0Y1h6eXlTZjg4c3N2OU83ZHU4SStDZ3NMV2J4NE1XbHBhYVNscFpHZW5zNjFhOWNvbmFCVW85RXdjdVRJY3A5M3N6MzIyR1A4OHNzdnJGbXpodkR3Y0pvMGFWTHJ6eFJDaVBxaTNnWTV3d0s2c2p2bEpLbjZhN2Q3S0VMOHJiaXA3Ym5UNU12VnExZHhjbktTQ3RMQ0tnNE9EamMxTzFKeE5maVNiR3hzYU55NHNYS2NrSkNncEoxOSt1bW55KzNIYURTaTArbFl0bXdaeTVZdEszUGR5Y21KRHo3NEFLMVdTMHhNRFBIeDhXWGEzSEhISFRScTFJakdqUnZqNStlbnpBaXRYTG1TK1BoNHBrNmRpcjI5L1EyKzBvcTFidDJhWHIxNmNlclVLUzVjdUNCQmpoQkNsRkJ2Z3h3SGpTM1BCUTlnMXZHMXQzc29Rdnl0ZEU1ejVWalNVZVZZcTlYaTVPU0VrNU1Uam82T09EbzY0dURnb1B4WnVnaWMrSHRhc1dKRm1kbU52WHYzY3VMRUNlNjc3ejZDZzROci9Bd2ZIeDhpSWlJQVNFMU5aZlRvMFhoN2UrUGk0c0tsUzVjcXZiZWk2eVVMRkU2Y09KSGMzRnc4UFQzeDlQUms0c1NKWkdabThwLy8vS2ZNZlhxOW5qMTc5bkRod2dVdVhyekkzTGx6YWRTb2tWV3ZvNkNnb05vVjJXZlBubTExMjYxYnQySnJhMXV0L29VUW9yNnB0MEVPUUVlM1pzenE4Q2hMejJ5WEdSMGhhcG0zem9WSndRUHA0TnFFbkp3Y3NyT3p5YzdPNXZyMTYyUm5aNU9Sa1VGaVlpSW1rOG5pUHAxT1Z5YndLZm1ualUyOS9qVWticERaYkdiRmloVmN1SEFCUHorL214TGtsSFR3NEVFQXdzTENsSE11TGk2c1g3L2U2ajVLTDRFTERRMjFPSzVzWmtxbjAvSCsrKy96NXB0dmN1ellNU1pObXNTY09YTm8yN2F0MWM4SGJ1cnNURldCbmhCQ05DVDEvdDFGUjdkbXZOOTVISnNTRG5Fd0xZN2svRXp5allXM2UxaENOQWgyR2kyTjdOd0k4d3hrV0VCWEhEUkZuLzRXejl5VVpqYWJ5Yy9QSnpjM2w1eWNISXMvczdLeXVIejVNa2FqMGVJZXJWYUx2YjA5ZG5aMmxmNHBNMElOeTk2OWU3bHc0UUkrUGo3Vm5yV3dSbFJVRkFEZHUzZS82WDFieThuSmlmbno1ek52M2p6MjdObkR0R25UbURGalJyWEdWRHd6ZFRQVTF2NG9JWVNvaStwOWtBTkZTOWRHTmV2RnFHYTlidmRRUkExY3UzYU43ZHUzMDZOSER3SUNBaXl1WGJod2dZTUhEM0x2dmZmaTVlVjFtMFlvcXFKU3FiQzN0OGZlM2g1UFQ4OXkyK2oxZWlYd0tmN0t6ODhuTHkrUHRMUTA4dkx5eWdSQ1VINHdwTlBwbEM5YlcxdmxlNjFXVWx6WFpRVUZCWHoyMldjQVhMbHloZnZ2djc5YTkzLzExVmY0K3ZwV2VGMnYxM1AwNkZIczdlMjU4ODQ3QVpnMWExYTEvMTNjeUQybDJkalk4UHJycjJOalk4UHUzYnRyMUpjUVFnanJOWWdnUnpRTVRrNU9xTlZxc3JLeXlnUTUvdjcrYUxWYXpwMDdKMEZPUFZjY2lIaDRlRlRZcHJDd2tMeThQUEx5OHBRQXFQalB2THc4cmw2OVNsNWVYcG1sY2NWVUtsV0ZBVkR4c2EydExWcXRGcTFXcTN3dnMwVzNSa1JFQkNrcEtUZzVPZUh1N201eHJYaEpWV1hMdEtyNmV6cHk1QWg2dlo1NzdybEgyWHZTcFVzWG5uMzJXVDcrK09OcWp4WCsydU5UbnRJekpEdDM3clE0VnF2VlRKOCtuY0dEQjlPaFE0Y3FuNmxXcStuWnMyZUYvZDhJRnhjWHBjL3Fwc29XUW9qNlNJSWNVV2VvMVdxY25aM0p5c29xYzgzR3hvWm16WnB4N3R3NU9uWHFKSnRtRzdqaTRLUGtwdS95R0F3RzlIbzlCUVVGNlBWNjVhdjA4YlZyMTVUenBWUCtscVJTcVN5Q240cStiRzF0c2JHeHdjYkdCbzFHVStHZm9xemZmdnVORFJzMm9GYXJtVDkvdnNWZUhMMWV6NUFoUTlCb05EVmFwclYvLzM0QTdyMzNYdVdjeVdTcTBaNFVHeHNiaThETGFEU1NsSlFFbEEzSVRDWVRHelpzWU5DZ1FUZzZPZ0pGLzdhc0NYQ0tuMVV5a1VEcC9vdXp4ams0T0ZRNFkxcWFrNU5UdFpJVENDRkVmU2RCanFoVFhGeGN5TWpJS1BkYXExYXRpSXVMNC96NTg3UnUzZm9XajB6VVJjV0JSdkVieWFxWXpXWUtDd3VWZ0tld3NMREtyK3pzYkl2ajZvNnZzaURJeHNZR3RWcGQ1a3VqMFpSN3Zxb3ZsVXFsZkFFMStyNDJYTHg0a2JmZWVndXoyY3pERHo5Y0p0bEFUazRPUUkzVGtwODhlUkxBSWdDd3Q3Y3ZNOE5TSGU3dTdoYUIxNisvL3NyTW1UT0JzdnRtVnExYXhmTGx5OW0wYVJNelpzeW9jVktGNHY1emMzTlp1SEFobHk1ZG9rbVRKcnoxMWx2NCtmbVZhYjkzNzE3aTR1SjQ2cW1uYXUzdmM4MmFOU1FrSk5SSzMwSUljVE5Ja0NQcUZGZFhWeTVkdW9UUmFDenpTYmlMaXd2ZTN0NmNPM2VPNE9EZ1duMHpKaHFtNHBtYUc1MEpOSnZOR0F3R0Nnc0xNUmdNR0F3R2pFWmptZTlMLzFuNlhINSt2bkpzTXBrd21Vd1lqVVpNSmxPbE0wMjNVdWxsWkRkRGZIdzhCUVVGQkFVRmxWdTNKaTB0RGFER2hUVEhqQm5EdkhueldMSmtDVXVXTEttVjN4VWxBeWE5WHMvMTY5ZVZwYlNQUHZvb1NVbEo3Tml4Z3hkZmZKSG5ubnVPSVVPRzFPaDVNVEV4dlB2dXV5UW1KaElXRnNicnI3OWVibkIvNWNvVkZpOWV6TFZyMTBoTVRHVDY5T20xTXZNZEdIanJDZ0pMTUNXRXVCRVM1SWc2cGZqTnpiVnIxOHA5azlXcVZTdWlvcUpJU1VteHV1YUVFRGVMU3FWU2xxelZGclBaak5sc3RnaDhyUDBxdnJka1B6ZjZmZkZTckp1cFQ1OCtORzdjR0NjbnAzSi9oaGN1WEFDd0tPaDVJOExEdzlteVpRc25UcHdnTWpLUzNyMTcxNmkvMHRMUzB2ajExMStWNDJuVHBwR1Nrc0piYjcxRlVGQVF0cmEyVEpzMmpSWXRXdkRwcDUreWVQRmk0dUxpbUR4NWNyV2ZsWitmeityVnEvbjIyMjh4bVV3OC92ampqQjA3MWlKd0s4NXFxTmZyTVp2TnZQYmFheXhZc0lDOWUvZHk5ZXBWNXM2ZFcrWFN6K3JxM0xrem5UdDN2cWw5Vm1ULy92MFdQMjhoaExDR0JEbWlUaW4rSDNGV1ZsYTVRWTYvdno4Nm5ZNnpaODlLa0NNYXBPSWxZMnExK3JiV0VLcU5JT2ZwcDUrMmFsL01iNy85VnVWbSs2cVduajMrK09POCt1cXJiTnEwQ1hkM2Q5NTc3NzFxamJXa21UTm4wcng1YytWNDNicDFHQXdHNVRnOFBKeWxTNWZ5MGtzdk1YUG1UTHAyN1FyQUk0ODhncisvUDIrLy9mWU4xYnN4R28yTUh6K2VsSlFVQUJ3Y0hJaU1qT1NubjM0aVB6OWYyWHRXMlRMS1U2ZE84ZkxMTHpOLy92eEtrMzBJSVVSREkwR09xRk1jSFIzUmFEUmN1MVorY1ZlMVdrM0xsaTA1ZmZvMHVibTVPRGc0M09JUkNpRnVWR1V6TkNVMzh2djYrdFo0aWRXZGQ5NkpxNnNyeDQ0ZEl6MDl2VVpKQndvS0NwVHYwOVBUMmJwMUs4MmJOeWNySzR1TWpBeUdEUnVHVnF0bDBhSkZ6Smd4Z3c4KytFRFpoOU9qUnc4aUlpTHc4ZkdwOW5NMUdnMkRCZzFpK2ZMbFFOR2VuUGo0K0hMYnVybTVLVXN4U3liUHlNM041ZHk1YzB5Wk1vVi8vL3ZmbGFiZUZrS0loa1NDSEZHbnFGUXFYRnhjeXMyd1ZxeGx5NVpFUjBkejd0dzUycmR2Znd0SEo0U29pYmZmZnJ2Q2F6Lzg4QVB2dmZjZWFyV2FSWXNXNGUzdFhhTm5xVlFxQWdNRCtlMjMzL0R4OFNtemgyYklrQ0UwYnR5WUZTdFdBREJpeEFneU1qS3FuQ0g2NG9zdnlNdkxZL2p3NFVyd0FYRC8vZmVUbDVkSFNrcEttVVFERlFVNFpyT1pTNWN1a1ptWlNVWkdCcG1abVR6d3dBTVdiUjU1NUJFTUJnTk5temJGMDlNVEJ3Y0hIQjBkY1hCd3dNSEJRYWt4dEd6WnNnb0w5QzVac29RZE8zYVVXMzlLQ0NFYUtnbHlSSjNqNnVxcUxNOG9qNE9EQTM1K2ZwdzllNWFRa0JCSjFTdEVQWGZ1M0RtbGZvM0paT0twcDU1aXdJQUJQUExJSXpYYW4xTzhQQ3N6TTlQaWZGNWVIbENVY2EwNmpoOC96czZkTy9IeDhhRi8vLzRXUVE3QXNHSER1SExsQ3FkT25TSXpNNU9zckN3eU16UExmRjg4SHIxZVh5WUJ3MzMzM1djeFE2M1Q2WGp5eVNlck5jNlNWQ29WTDd6d0F2MzY5U3MzRTVzUVFqUlVFdVNJT3NmVjFWWEp3bFRSa3BYV3JWdVRsSlJFZkh3OHJWcTF1c1VqRkVMY0xGRlJVY3lmUDUvYzNGeENRME1aTkdnUUsxYXM0UHZ2djJmTGxpM2NlKys5akJvMWltYk5tbFc3Nyt2WHJ3T1V5YTZXbUpnSVVLMDlLams1T2N5ZlB4K3oyY3lUVHo1WjduNnB1TGc0bm4vKytVcjcwV3ExdUxtNUFVWExiKys3N3o3YzNOeVVyOXJhaHhVU0VsSXIvUW9oUkYwbFFZNm9jMG9tSDZob3lZcVhseGVlbnA3RXhNVFFzbVZMU1NjdFJEMlRuSnhNUkVRRXUzZnZCaUFzTEl5Wk0yZWkwK200Kys2NzJiRmpCeXRXckdEWHJsMzg5Tk5QM0hQUFBUenh4Qk9WYnVBdktDamc0c1dMZUhoNGNQcjBhUTRmUGd5VUxhWjU0c1NKY3MrWEp5SWlndjc5KzVPWW1FaEtTZ3J0MnJXck1DbEM0OGFOdWVlZWV5eUNsdEpmeFdtZisvWHJwMlJocTBoVnlSZEtHajU4ZUpWdFpzMmFSYTlldmF6dVV3Z2g2ak1KY2tTZFUvd3BaMlptWnFYcjhsdTNiczMrL2Z0SlRFd2tJQ0RnVmcxUENGRURKMDZjNFB2dnYyZnYzcjBZalVaME9oMWp4NDdsMFVjZlZUNnNVS3ZWREJ3NGtMNTkrL0xkZDkreGV2VnFkdS9lelo0OWUralhyeDlQUHZsa3ViOGJiR3hzbURKbGlrWGlrdERRVUl0bFdpYVRpUjA3ZGdEUXFWT25Tc2RxTnB0WnMyWU5HelpzWVBQbXpRUUdCakp0MnJRS1AxUnhkWFhsalRmZXFQYlBwQ0xXQkdIRkNSWDgvZjFScTlXVnRwVkVMVUtJdnhNSmNrU2RZMmRuaDcyOWZabDE5S1g1K2ZuaDdPek02ZE9uSmNnUm9oNllNV01HVVZGUlFOR3lyWUVEQnpKbXpKZ0tQOHl3dGJWbHhJZ1JEQnc0a0pVclY3SjU4MlorK3VrbkhudnNzWExicTlWcWV2YnN5WUVEQjNCeWNpSTBOSlNubm5yS29zM1hYMyt0elBaVVZlY2xOemNYazhtRXA2Y25LcFdLaFFzWGxsdUFzN1pFUkVSVTJhWjR0dWZERHo4c04vR0FFRUw4WFVtUUkrb2tOemMzTWpJeUttMmpVcWtJRGc3bXQ5OStJelUxdGNiWm1JUVF0ZXVGRjE0Z0x5K1BzTEF3Qmd3WW9CVC9yWXFMaXd2UFBmY2NRNGNPNWV6WnM1VitxUEh5eXk5WGVHM05talZLc29BSkV5YWcwK2txZlc1NmVqcUFrbmI1VmdZNFFnZ2hha2FDSEZFbnVidTdrNXljak5Gb3JEUjdXck5telRoeDRnU25UNStXSUVlSU91eXBwNTVTbG5tZFAzK2VOV3ZXM0hCZkgzNzRJVDQrUHZ6M3YvKzFxbjFpWWlJZmZmUVJCdzhlQkdEMDZOR0VoNGRidENsT2NoSVRFMFByMXEweG04M0tmcUZiUFZOY091T2FOU1pObWxUbGNyVmlHbzJHeno3N3JOclBFRUtJK2tTQ0hGRW51Ym01WVRhYnljcktxalFEa2thaklTZ29pQk1uVHBDVmxXWDFKOE5DaUZ1ck9OUFp6V0pOK3VmRXhFUldybHpKbmoxN01CZ002SFE2bm4zMldRWVBIbHltYllzV0xVaEpTV0hTcEVsbHJuWHYzdjJtak5sYU4xSzR0RGhqbkRXc0RZYUVFS0kra3lCSDFFbnU3dTRBWkdSa1ZKbm10VldyVnB3K2Zacm82T2hiL21aRUNGRzVxb3ByMWlabloyZE9uRGlCd1dDZ1M1Y3VQUC84OHhYV2lwazRjU0lxbFlyRXhFVE1aak5RdEV3dVBEeWNzTEN3V3puczIvb3pFMEtJaGtLQ0hGRW5PVGc0WUd0clcyWHlBU2hhWmhJVUZFUjBkRFFoSVNFeW15UEUzOUFUVHp5QnM3T3p4VGtYRnhmZWZQTk44dkx5dU9PT095cTl2M0hqeHN5Wk02ZGF6L3oyMjIrclBjNWlFc2dJSVVUdGtpQkgxRm5XSkI4b0Zod2NURnhjSENkUG5xUm56NTYxUERJaFJGMHpkdXpZY3M4SEJRWGQ0cEVJSVlTb0MyUmhycWl6M04zZHljckt3bVF5VmRuVzF0YVc0T0JnRWhNVHJRNk1oQkJDQ0NGRXd5UkJqcWl6M056Y01KbE1Gb1g5S2hNVUZJU3RyUzBuVDU2czVaRUpJWVQ0dTRtUGorZklrU1BLbnEzNklqazVtUzFidHRSSzMxbFpXVGVVS0NNcks0dWxTNWR5L1BqeG16S09zMmZQMHE5ZlA4NmNPV1AxUFNhVHFjS0VLSHE5bnNXTEYzUHg0c1diTWo1eGU4aHlOVkZuRlNjZnlNek14TTNOcmNyMldxMlcxcTFiYy96NGNkTFMwdkQwOUt6dElRb2hoUGliV0x4NE1XZk9uR0g1OHVVM1hMSmcxYXBWTlI1SG8wYU5DQThQWjhlT0hXV3VCUWNIMDd4NWM0dHpQLzMwRTh1V0xjUFQwNU1lUFhwWTlReUR3Y0RWcTFkSlNVa2hQeitmYnQyNmxkdHV3NFlOckY2OXV0cDd6R3hzYk5pM2J4OUhqaHpoazA4K3djYm0xcjhkZmZ2dHQ3bDQ4U0lMRnk0c3M1ZDN5NVl0Yk5teWhRRURCdHp5Y1ltYlI0SWNVV2M1T1RsaFkyTkRSa1pHbVYvYUZRa01ET1RNbVRPY1BIbVNQbjM2MU80QWhSQkMxTHJpK2tvRkJRVktQYU5iYmRldVhadzRjWUoyN2RweDRNQUJxKzdwMnJXclVraTJXSEV4MnBvSURRMGxQRHljQlFzV2xMazJZY0tFTXJYbGV2YnN5Ylp0MjlpMWExZVptayt1cnE2NHVMaXdidDA2RGgwNlJHWm1KcG1abVdSa1pDZ3pWanFkanRXclYrUHM3R3hWeHROaStmbjU2UFg2Q3ErUEhEbVNGU3RXY1BMa3lVci9INi9UNmRCb05DUW5KMWZZcHZoYVNrcEtsZW5sbXpScEFrRGZ2bjJaUFhzMnI3NzZLZ3NYTGxTSy9XWm5aL1AxMTEvVHNtVkx0Rm90WjgrZXJYUnN0N3FPbHJDZUJEbWl6bEtwVkxpNXVTbFZ4NjFoWTJORDY5YXRPWGJzR0ttcHFWSWdWQWdoNnJuaVQ5bFRVMVB4OS9lLzVjOVBTVWxoeVpJbEFKdzhlZExxSmRHelpzMHFFK1FBREJvMGlKZGVla2s1enMvUForblNwWXdjT2JMYWI1Z25UWnJFc0dIRE9IbnlKSk1uVDhiUHo2L0NZcktYTDE5bXo1NDlGdWZHalJ2SG1ERmo4UGYzNTlLbFM0U0VoSEQyN0ZtaW9xTDQ4TU1QOGZiMnh0M2RIWlZLeGFaTm0xaStmRGxUcGt5eDZrUEVpSWdJTm03Y1dHVzdxVk9uVm5wOStQRGhEQmd3Z0gvOTYxOVY5bVZOaHNUaVdhZGV2WHJ4N0xQUDh0RkhIL0hHRzI4d2YvNThkRG9kWDM3NUpWbFpXV1JsWlZYNXpOYXRXL1BoaHg5VytVeHhlMGlRSStvMFQwOVBZbU5qTVpsTVZoZXdLNTdOT1hIaUJQZmVlMjh0ajFBSUlVUnRhdEdpQldxMW12UG56OS95SUNjM041ZVpNMmVpVXFsd2RIU2tRNGNPekprelI1bGRLdTNISDM5azRjS0Z0R3paa3REUVVLdWVzV3ZYTHJadDIxWnVrVnBySFQ1OEdJMUdRNmRPblFBWU9uUW9Bd2NPclBTZTU1NTdUdm0rUjQ4ZXlsSzJ0V3ZYRWhVVlJldldyUzNhUC9EQUE2U21wakozN2x5R0R4L09NODg4WTlYWTNubm5uZXE4RkF1dnYvNDZVRlFQcjd3bGNiLzg4Z3NmZlBBQmJkdTJKVEl5a2g0OWVoQVRFOE80Y2VNWU1HQ0F0eEpoQUFBZ0FFbEVRVlJBbGU4YmhnOGZUbXhzTEFhREFZMUd3L0hqeDltMGFSTjkrL2Jsd1FjZnJQVGU5OTU3RDYxV2U4T3ZUZFErQ1hKRW5lYmg0WUhKWkNJek05UHFLWEtOUmtQYnRtMDVjdVFJQ1FrSk1wVXNoQkQxbUwyOVBkMjZkZVBBZ1FNRUJ3Zmo0K056UzU2Ym41L1BtMisreWNXTEY1azNieDQ1T1RuTW1qV0xkOTk5bDFkZWVjVmlING5SYUNRaUlvSnZ2LzJXdG0zYk1uZnVYQndjSEtwOGh0Rm9aTTJhTmJpNnVoSVhGMGRjWEZ5bDdYdjA2Rkh1ZnRQRGh3L1RybDA3SEIwZDBXcTErUGo0RUJ3Y1hHbGZXcTIyek5LMnlxaFVLc2FQSDA5QVFBRHZ2LzgrSFR0MnRPcStybDI3V3YwTWF4MDdkb3lWSzFkeTl1eFpKaytlakwrL1A1R1JrVHorK09OY3ZYcVY5OTkvbjlXclZ6TnMyREQ2OWV0WGFmMjhLVk9tWUdOanc3VnIxNWcvZno2TkdqWGl4UmRmclBMdno5YldWb0tjT2s2Q0hGR25GZjh5VDB0THN6cklBV2pac2lWbno1N2wyTEZqTkc3Y3VGcS95SVVRUXRRdDNidDM1OXk1YzZ4YnQ0Nzc3cnV2eWpmd05aV2JtOHYwNmRPSmpZM2x0ZGRlVTk3UVQ1MDZsZmZlZTQvazVHUmVmLzExR2pWcVJHeHNMTys5OXg1eGNYRU1HRENBNTU5L0hwMU9aOVZ6Tm0zYXhPWExsNEdpeEFaVmFkS2tTWmtnSnlzcmk1aVlHQ1pNbUFEQTFxMWIrZm5ubjltOWUzZWxmVTJiTmsxWjdUQjU4dVF5eS9ENjlldW5mRjl5Rm1YZ3dJRzBiOStlZ0lDQVNyT1o5ZWpSQXc4UEQ1NS8vbmxPbno1ZDVXc3JiZWZPbmZ6akgvOVFacFRTMDlQWnUzY3ZQL3p3QStmUG55YzhQSnpYWG5zTkR3OFBpMzB6UFh2MjVJNDc3bURGaWhWODhjVVhmUGJaWjNUczJKR3dzREE2ZHV4SVlHQ2d4VXljVnF2RmJEWXpaODRjTWpNemVldXR0MGhMU3lNdExhM01tTnpkM1hGeWNnS2dzTEJRZ3B3NlRvSWNVYWZaMjl0amIyOWZyWDA1VVBTSlU4ZU9IZG03ZHkreHNiRzBhZE9tbGtZb2hCQ2l0cW5WYWg1KytHRjI3ZHJGNXMyYjhmRHd3TmZYRjFkWDF3cVhqaFZyMHFTSnN0bmNXdmIyOXJScTFZcVJJMGR5MTExM0tlZjc5KytQbDVjWDgrYk5ZL3o0OFhUczJKRkRodzdoNGVIQmpCa3pxcFh3SmlrcGllWExseE1XRnNiYmI3OE5GTTNzREJ3NGtFY2VlY1RxNVdDSERoM0NiRGJUdTNkdm9Pak50N1ZMeElxRG5OR2pSNU9abVFuQXhvMGJpWXVMWTlxMGFVcTdIVHQyY1Bqd1lhWk9uWXF0cmExVkt5UkNRME1KRFEwbE1EQ1FyS3dzQVBiczJjT3Z2LzZLbjU4Zlk4YU1zZmdBTWlrcENSOGZINHNac3NjZWU0ekN3a0plZSswMWZ2dnROOHhtTSszYXRlT3R0OTRpTURBUUtBcCtYRjFkK2V5enozQjBkRlRlTHp6MjJHUDA3ZHVYRFJzMkVCa1p5ZEdqUjdHeHNXSHQyclc4OHNvcnhNYkdLcy9adVhNbm8wZVBwcUNnZ0lTRUJJdlhYdEtMTDc3SWtDRkRnS0lNZEJMazFHMFM1SWc2ejlQVHM5eFBWS3JpNit1TG41OGYwZEhSTkcvZUhEczd1MW9ZblJCQ2lGdkIzdDZlSVVPR0tNbGw0dUxpS0N3c3RPcmU2Z1k1S3BXS3laTW5semx2TkJyUjYvVUVCQVJ3L1BoeERoNDhDRUJJU0FpT2pvNFlEQWFyMHlGLzhjVVhhTFZhaStjVTE0VnpjWEd4ZXF6eDhmSFkydG9xejdXMXRhMTJTdWV3c0RDZ0tFRDY2S09QQUFnUEQxZUNrTDE3OTdKdjN6NVNVbEtZTTJkT3BjdS9TdXZTcFF0bXM1bVZLMWNTRlJWRjkrN2RtVDU5dWpJakFrVVp6WjU4OGtrQ0FnS1lPWE9teFd5VlZxdGwyTEJodUxpNDBMVnJWK2JQbjg4YmI3eFJyZGMzWThZTUFLNWN1WUtUazVNUzFQMzY2Ni9LMzJIbnpwMEJsSnBDcFgrR0pXZTJvT2huZGJ1eS9RbnJTSkFqNmp3UER3OFNFaExRNi9WV0x3RW8xckZqUjdadjM4NkpFeWZvMHFWTExZMVFDQ0hFclJJVUZFUlFVTkF0ZTE1NmVqckhqeC9ud0lFRFJFVkZjZjM2ZFh4OGZQam5QLzlKYUdnb216ZHZadGV1WFVSR1JxTFQ2V2pYcmgxQlFVRTBiOTRjWDE5ZlBEMDlhZHk0Y1prWnA2RkRoOUtwVXljeU1qTEl5TWdBVUpaZG1VeW1DcGVDZVhwNldnUUJJMGFNNEljZmZ1RGpqeit1OXB2LzBuNzU1UmR5Y25LQW91VnNYYnQyWmRTb1VmVHAwd2NIQndkbXpackZsQ2xUV0xod29kVkx5Rk5TVWxpMGFCRi8vUEVIRXlaTTRPR0hIMVorRmdhREFiMWVUMEZCQVVPSERtWFZxbFZNbkRpUjJiTm5XNnpBNk42OU85MjdkMWQrSnVQSGo3ZHFoVVpTVWhMdnZmY2V0cmEyZE8vZVhUbGZQRHVYbXBxcUJEblZKY3ZWNmo0SmNrU2RWL3pMUEQwOW5jYU5HMWZyWGljbkp5WGJXbUJnb0ZWRlJZVVFRdnk5L2ZERER4dzhlSkN6Wjg4cWUyYWNuWjNwMGFNSGZmdjJKVFEwVk1uYzlkSkxML0hNTTg4UUdSbkp2bjM3T0g3OE9FZU9IRkg2YXR1MkxlKy8vMzZaWjFTMEpBcUs2dWxVVkZQbmlTZWVZT3pZc2NxeGk0c0xvMGFONHROUFArWHBwNS9tMUtsVFZyOU9yVlpyc2NSdS9mcjFxTlZxVENZVG5UdDNKaUlpZ29LQ0FwNTg4a202ZE9uQzNMbHppWWlJVUdyS1ZNVmtNakZod2dSeWMzTnhjSERndSsrK1k4MmFOUlFVRktEWDZ6RWFqV1h1U1U5UDUrV1hYMmI2OU9rVkx2OXIyYktsVllrUFNzNFdWVmZwbVp2U0RBYUR6T1RVY1JMa2lEcXZPRWYvalFRNVVQUS9tUGo0ZUg3Ly9YZnV1ZWVlbXo5QUlSb2dqVWFEMFdpVXBCM0N3dC9sMzRTRGd3TkhqeDZsVFpzMmhJYUcwcUpGQzlxMGFhTUVOdVZsUVd2Um9nVXRXclRBWkRJUkd4dXJwTDBlUEhod3VmdUdsaTVkV3ViY25EbHpNSnZOdlBubW14V09yYnpzYXYzNjllUFRUejhsS2lwS1dXNW1EUmNYRnlXUStPMjMzemg5K2pROWUvWmsvLzc5akJremh2VDBkTmF1WGN2QWdRUHg5ZlVsTkRTVXhZc1hXMTNTUWExV00yREFBR1hjeGZ0czdlenMyTEZqQjFGUlVTeFpzZ1NkVG9kT3AwT3IxWEx4NGtWbXpKakIrdlhyNmRXclY3bi8zb3BUUzllbWlJZ0lpK1BTOVljS0NncGtKcWVPa3lCSDFIa2FqUVpYVjljYjJwY0RSWjlVdFcvZm5pTkhqcENZbUhoYmlza0pVZC9ZMjl1VG5aMWRyYlgzb3VITHpzNjJLalZ5ZlhmMzNYZlRwMDhmVkNvVm4zLytlYmtCU1ZXcTJoZFRPa1BjN3QyN1NVbEpRYVZTOGUyMzN6SjY5R2hhdG14cDFiTmNYVjN4OHZJaUlTRkJlZTdseTVjWk8zYXNraERobTIrKzRZc3Z2aWgzWENhVGlVOC8vWlNnb0NEYXQyL1AvdjM3Z2FKYU92MzY5Vk9LbXViazVKQ2VucTU4RlcvZVg3QmdnWktSYk42OGVSYUIyTVNKRThzZDgrKy8vdzVRWnRtWnQ3YzM3N3p6RG0zYXRLa3dvSDdwcFpkbzM3NTlsVCtYaXhjdk1tdldyQ3JibGFlcWZWeDZ2VjVtY3VvNENYSkV2ZURwNmNuRml4Y3htODFWWnRJcFQzRks2ZDkvL3gxZlgxK3JONFlLOFhmbDdlMU5VbEtTQkRuQ1FsSlNFbDVlWHJkN0dMZEU2Zi9YV0J2b2JOcTBpUjA3ZGxUcldYLzg4UWZ2dmZjZS92NytEQmt5aEZXclZyRjM3MTd1dXVzdXhvNGRTL1BtemF2c1E2MVdvOWZybGVQaWJHbldMTmxhczJZTjU4NmRZOWFzV1NRbEpWbjB1WHo1Y2hJU0Vzakl5S0Nnb0tEYys2T2pvL0h3OEtCRml4WVc1NjlldlVwMmRuYTU5MXkvZmgwb1NweFFtcHViRzhuSnlSVytiaTh2TDZ1U1NWUTAzcG95R0F5WVRLWnE3eE1XdDVhODB4UDFRbkVlL096c2JKeWRuYXQ5djBxbG9uUG56dnowMDArY09IRkNxUW90aENoZnMyYk5pSXFLSWlNakEzZDM5OXM5SEZFSFpHUmtrSmFXUm84ZVBXNzNVRzRMYTJ2elZPZS9GNlBSeU5xMWEvbnl5eTl4Y0hCZzl1elpOR3ZXalA3OSs3TnMyVEsyYnQxS1pHUWsvZnIxWTl5NGNYaDdlMXZjZitIQ0JmNmZ2ZnNPaS9KS0h6NytIUmg2NzBXYWdBVVExTmhOb3JIR21rUlQxQ1Q3MjlYZHhOamlhcUtweHJoSlZyUEd4SkxWRkZ0aVRXeFJTU3pFMkx2R0JncFNsQ0pTQkFTVklzUE0rd2N2czQ0TUFnb001ZjVjbDVmT1U4NjVIMFdZZTg0NTk0bUppZUhLbFN1a3A2Zmo2ZW1wUFhmcDBpV0FCODVlV0xkdUhYMzY5R0hMbGkyRWhvYnkrT09QczJIREJwMXJYRjFkdGNVT0hCMGRkWDdmdG0wYkd6WnNLRGUxcTh5S0ZTc3FUZmhlZSsyMUNzOVZOQnBXVzlQVjdrMktIclFtcHl5WmxKR2MrazJTSE5FZzNMc3A2TU1rT1dWdEJBUUVFQmNYaDQrUFQ3VTJGeFdpcVZFcWxRUUhCeE1aR1VtYk5tMGswV25pY25KeWlJeU1KQ1FrcEVtc3lhbHRLcFdLZmZ2MnNXYk5HbEpTVXZEMjltYldyRm5hMFFsYlcxc21UNTdNb0VHRFdMaHdJYnQzNzJiLy92Mk1HemVPd1lNSGE5dTVjdVVLRXlkT0JNRGQzWjJCQXdkcTJ3OFBEOGZUMDFNNzFleCthcldhRlN0V29GQW9HRHg0c0hiUG5QdE5uVHExd3Vlb2JFM0s2TkdqZWZIRkYvV2VXN3QyTFh2Mzd1WDc3NzkvWUJ2NmpCdzVza3BUK1RJeU1saTZkR21sMTZuVmFoWXRXcVNUd090TDNNcStEeFlVRkFESVNFNDlKMG1PYUJDc3JhMHhOVFhseG8wYlZScTJyMGhvYUNpcHFhbWNPbldLdm4zN1ZubnhwQkJOa2FPakl5RWhJVVJGUmVIazVJU25weWZXMXRieUpyZUpLQ2twNGZidDI2U21wcEtWbFVWSVNJaDhPRlJEVkNvVkd6WnM0TWFORzd6NjZxdU1IRGxTN3h2bUZpMWFzSERoUXJadjM4NnFWYXNJQ1FuUk9kKzVjMmRlZXVrbExDMHRDUW9Ld3RUVWxLS2lJbWJQbmsxeWNqSlRwa3lwTUliczdHdzBHZzN1N3U3MDdObnpvYWFDVjhiWjJibkM2WTFsSDFoVzUyZTZtNXNia3lkUHBrdVhMdVZHdGZTNWRlc1d0cmEyQkFRRTZEMWZ0cy9TQng5OHdJVUxGK2pidHkvT3pzNjBiOS8rZ2RQaFltSmlBT1QvUXowblNZNW9FQlFLQlM0dUxtUm1aajVTT3lZbUpyUnYzNTRqUjQ1dytmTGxLdFhaRjZJcGMzUjBwR3ZYcmlRbUpoSWRIVTErZnI3ZXNxK2k4VEUyTnNiUzBoSm5aMmU2ZHUzYTVOY3lWbFpTdUtyaTR1TFl0R2tUUVVGQnRHdlhEcVZTeWNhTkd5dTliL0Rnd1J3K2ZKamp4NDh6WXNRSW9MUUszTDJqRDhlUEgrZmJiNzhsT1RtWmdRTUhNbWpRSU8yNXNpUnEyN1p0T0RrNWNlYk1HYUEweWFqcEJDYzNONWRUcDA0OThKcHIxNjRCc0dmUG5rcmJLeHM1S1hQOCtQRnF4WFB2OVlNR0RjTEl5QWlWU3NYSmt5ZUIwcEhLSlV1V2FCT2JlL2ZVMFdnMC9Qenp6emc2T21KcGFjbWRPM2Y0NFljZlVDcVZoSVdGVlNzT1ViZWE5bmNzMGFBNE96dHo3ZG8xQ2dzTE1UYzNmK2gybWpWclJyTm16Ymg0OFNKZVhsNlBWRWRmaUtaQXFWUVNFQkJRNGFlaFFqUUY3Nzc3YnBXdTI3ZHZIOGVPSGF2d2ZHeHNyTFlxMmNNd056ZlhKam4zV3JObURTdFhyc1RNekl4eDQ4WXhmUGh3bmZOZHVuUmgvZnIxTEZxMENDajk4TEIzNzk2UE5EdWlJcW1wcWN5Wk02ZEsxMWIxdXByU3YzOS9URTFOTVRJeXdzcktpa0dEQmpGeDRzUUtwOTRwRkFwMjdkcEZjbkt5OXBoU3FXVENoQW15OTE0OUowbU9hRERLaHFadjNMaUJsNWZYSTdYVnZuMTdkdTdjeWVuVHArblpzMmROaENlRUVLSVJhdCsrUGNiR3h2VHAwNmRLMTl2YjIxZTRYcVN5c3RMVjhkUlRUK244TEh6eHhSY3BLQ2pnMldlZjFUdVZ5OVBUay9YcjE1T2ZuNDlHbzlIdVMxTWJnb0tDYXZSWmE0T1JrUkgvL3ZlL3ExUVNmYzZjT2VUbTVsSmNYSXhDb2NETHkrdWgxd2VMdXFQUWFEUWFRd2NoUkZWb05CcCsrZVVYL1B6OGFOKysvU08zRng4Zno1OS8va25IamgzTGxiMFVRZ2doaEJBTmgrSytlWmV5NmxvMEdBcUZBbWRuNTBkZWwxUEczOThmSnljbnpwOC9UMkZoWVkyMEtZUVFRZ2doREUrU0hOR2d1TGk0a0p1Yld5TWJmQ2tVQ2pwMjdLaXorRkFJSVlRUVFqUjhrdVNJQnFXc0ZPV05HemRxcEQxYlcxdkN3c0pJUzBzakxpNnVSdG9VUWdnaGhCQ0dKVW1PYUZBY0hSMHhOamF1c1NRSFN2Y2hjSGQzNTl5NWMrVG01dFpZdTBJSUlZUVF3akFreVJFTmlwR1JFWTZPampXMkxxZE1wMDZkTURFeDRmang0NmpWNmhwdFd3Z2hoQkJDMUMxSmNrU0Q0K0xpUWs1T0RpcVZxc2JhTkRjM3AyUEhqdVRtNW5MaHdvVWFhMWNJSVlRUVF0UTlTWEpFZytQaTRvSkdveUVySzZ0RzIvWDA5Q1FnSUlETGx5K1RucDVlbzIwTElZUVFRb2k2STBtT2FIQWNIUjFSS0JRMVBtVU5vRzNidHRqWTJIRHk1TWthcWVBbWhCQkNDQ0hxbmlRNW9zRlJLcFcxc2k0SHdOalltQzVkdWxCVVZNVHAwNmRydkgwaGhCQkNDRkg3Sk1rUkRaS3JxeXRaV1ZrVUZ4ZlhlTnNPRGc2MGFkT0dsSlFVNHVQamE3eDlJWVFRUWdoUnV5VEpFUTJTbTVzYkdvMm1Wa1p6QUZxMmJJbUhod2RuejU2dDhiVS9RZ2doaEJDaWRrbVNJeG9rSnljbmxFcGxyUlVJVUNnVWRPN2NHVXRMUzQ0Y09VSkJRVUd0OUNPRUVFSUlJV3FlSkRtaVFUSXlNc0xGeGFWV3E2Q1ptcHJTdlh0M2lvdUxPWHIwcU95Zkk0UVFRZ2pSUUVpU0l4b3NOemMzYnQyNlZhdWpMSFoyZG5UcTFJbXNyQ3pPbmoxYmEvMElJWVFRUW9pYUkwbU9hTERjM053QWFuMVBHMjl2YjFxMmJFbDhmRHhYcmx5cDFiNkVFRUlJSWNTamt5UkhORmkydHJaWVdGalV5Y2FkWVdGaHVMcTY4dWVmZjVLZG5WM3IvUWtoaEJCQ2lJY25TWTVvMEZ4ZFhVbFBUMGVqMGRScVB3cUZncTVkdTJKdWJzNlJJMGNvS2lxcTFmNkVFRUlJSWNURGt5UkhOR2h1Ym00VUZSV1JtNXRiNjMyWm1ablJ2WHQzaW9xS3BCQ0JFRUlJSVVROUprbU9hTkRLMXVWa1pHVFVTWDhPRGc1MDZOQ0J6TXhNVHAwNlZTZDlDaUdFRUVLSTZwRWtSelJvNXVibTJObloxY202bkRKK2ZuNEVCd2VUbUpoSVpHUmtuZlVyaEJCQ0NDR3FScEljMGVDNXVibVJtWmxKU1VsSm5mVVpFaEpDOCtiTnVYVHBFdkh4OFhYV3J4QkNDQ0dFcUp3a09hTEJjM056bzZTa2hLeXNyRHJ0dDBPSERuaDRlSERtekJtdVhidFdwMzBMSVlRUVFvaUtTWklqR2p3WEZ4ZU1qSXhJUzB1cjAzN0xLcTQ1T0Rody9QanhPayt5aEJCQ0NDR0VmcExraUFiUDJOZ1lGeGNYcmwrL1h1ZDlLNVZLbm5qaUNTd3NMRGgwNkJDM2J0MnE4eGlFRUVJSUlZUXVTWEpFbytEcDZVbGVYaDUzN3R5cDg3N056TXg0OHNrblVTZ1VIRHg0a01MQ3dqcVBRUWdoaEJCQy9JOGtPYUpSOFBUMEJDQTFOZFVnL1Z0YlcvUEVFMDlRV0ZqSXdZTUhVYWxVQm9sRENDR0VFRUpJa2lNYUNVdExTK3pzN0F3eVphMk1vNk1qM2JwMUl6YzNsME9IRGttaUk0UVFRZ2hoSUpMa2lFYkR3OE9Eek14TWlvdUxEUnBENTg2ZHVYSGpCb2NQSDVaRVJ3Z2hoQkRDQUNUSkVZMkdwNmNuYXJXNlRqY0cxY2ZIeDRkT25UcVJtWmtwSXpwQ0NDR0VFQVlnU1k1b05Cd2RIVEV6TXpQWXVweDcrZnI2MHFsVEoyN2N1Q0dKamhCQ0NDRkVIWk1rUnpRYUNvVUNEdzhQMHRMUzBHZzBoZzVIRWgwaGhCQkNDQU9SSkVjMEtoNGVIaFFWRlpHZG5XM29VQUJKZElRUVFnZ2hERUdTSE5Hb3VMdTdZMlJrVkMrbXJKV1JSRWNJSVlRUW9tNUpraU1hRmFWU2lZdUxpMEZMU2VzamlZNFFRZ2doUk4yUkpFYzBPcDZlbnVUbTVuTG56aDFEaDZMajNrVG40TUdEM0wxNzE5QWhDU0dFRUVJMFNwTGtpRWJIdzhNRG9ONk41a0Jwb3RPNWMyZXlzN1BadTNjditmbjVoZzVKQ0NHRUVLTFJrU1JITkRwV1ZsYlkyZG5WcTNVNTkvTHg4ZUhKSjUra29LQ0FQWHYyY1BQbVRVT0hKSVFRUWdqUnFFaVNJeG9sVDA5UE1qSXk2dTJVTUZkWFYzcjE2b1ZDb1dEdjNyMmtwYVVaT2lRaGhCQkNpRVpEa2h6UktIbDdlNlBSYUxoMjdacWhRNm1RblowZGZmcjB3Y3JLaWtPSERuSGx5aFZEaHlTRUVFSUkwU2hJa2lNYUpUczdPMnhzYkVoSlNURjBLQTlrWVdGQnIxNjljSEZ4NGRTcFUwUkZSUms2SkNHRUVFS0lCaytTSE5Gb2VYdDdrNTZlWG0rbnJKVXhNVEhoeVNlZnhNZkhoNHNYTDNMeTVFblVhcldod3hKQ0NDR0VhTEFreVJHTmxwZVhWNzJmc2xiR3lNaUl6cDA3MDdwMWE2NWV2Y3JodzRkbEx4MGhoQkJDaUlja1NZNW90TXFtckNVbkp4czZsQ3BSS0JTRWhvYnkyR09Qa1o2ZXpoOS8vTUh0MjdjTkhaWVFRZ2doUklNalNZNW8xTHk5dmV0MWxUVjlBZ0lDNk42OU8vbjUrZnorKysvMWNyOGZJWVFRUW9qNlRKSWMwYWcxaENwcituaDZldEszYjE4c0xTMDVkT2dRa1pHUmFEUWFRNGNsaEJCQ0NORWdTSklqR2pWYlcxdHNiVzBiekpTMWUxbGJXOU83ZDI5OGZYMjVkT2tTQnc4ZXBLaW95TkJoQ1NHRUVFTFVlNUxraUViUHk4dUxqSXlNQnBrZ0tKVktPbmZ1ekdPUFBVWm1aaWEvLy80NzJkblpoZzVMQ0NHRUVLSmVreVJITkhwbFU5WlNVMU1OSGNwREN3Z0k0S21ubmtLajBiQjM3MTRTRWhJTUhaSVFRZ2doUkwwbFNZNW85QnJ5bExWN09UazUwYTlmUDF4Y1hEaDkralFuVDU2a3BLVEUwR0VKSVlRUVF0UTdrdVNJSnFHc3lscERuTEoyTHpNek01NTg4a21DZ29LNGV2V3FsSmtXUWdnaGhOQkRraHpSSkRTa2pVRXJvMUFvYU5PbURZOC8vamgzN3R3aElpSkNwcThKSVlRUVF0eERraHpSSk5qYTJtSm5aOWZncDZ6ZHk5UFRrMzc5K3VIbzZNanAwNmM1ZVBBZ0JRVUZoZzVMQ0NHRUVNTGdKTWtSVFlhUGp3OFpHUm5rNStjYk9wUWFZMlZsUlk4ZVBXamZ2ajJabVpuczJyV0xxMWV2R2pvc0lZUVFRZ2lEa2lSSE5CbSt2cjRBSkNZbUdqaVNtcVZRS0FnTURLUi8vLzdZMnRweTh1UkpEaDgrVEdGaG9hRkRFMElJSVlRd0NFbHlSSk5oWVdHQm01dGJveDNwc0xhMnBsZXZYb1NGaFpHV2xzYXVYYnRJU2tveWRGaENDQ0dFRUhWT2toelJwUGo1K1hINzltMXUzTGhoNkZCcWhVS2hvRldyVnZUcjF3OHJLeXVPSHovTzBhTkhHM3hWT1NHRUVFS0k2bEJvTkJxTm9ZTVFvcTZVbEpTd2JkczJmSHg4Nk5DaGc2SERxVlZxdFpybzZHZ3VYcnlJcWFrcEhUcDBvRm16Wm9ZT1N6UkFLcFdLeE1SRU1qTXpLU2dva1AyWm1naGpZMk1zTEN4d2NYSEIxOWNYcFZKcDZKQ0VFS0pDQ29WQ29mTmFraHpSMUp3NmRZcVVsQlNHRGgyS3NiR3hvY09wZFRkdjN1VEVpUlBrNXViU3JGa3oyclp0aTVXVmxhSERFZzFFZG5ZMkZ5OWV4TW5KQ1U5UFQ2eXRyWnZFL3h0UitxSFE3ZHUzU1UxTkpTc3JpK0RnWUJ3ZEhRMGRWcDFhdm53NWRuWjJQUC84OHhWZWMrREFBVFp2M295TGl3dnZ2LzgrOTczUGVxQ2NuQnpVYWpWT1RrNDFFYTZPM054YzFxMWJ4NGdSSTNCd2NLaVJOcTlmdjg2T0hUc1lQWHAwdFo1VGlMcHdmNUlqMDlWRWsrUG41MGR4Y1RHcHFhbUdEcVZPMk52YjA3ZHZYMEpDUWtoTFMyUG56cDFFUmthaVVxa01IWnFvNTdLenM0bUtpaUlrSklTZ29DRHM3T3drd1dsQ2pJMk5zYk96SXlnb2lKQ1FFS0tpb3NqT3pqWjBXSFhxMUtsVEQzem0xTlJVNXMyYlIxUlVGQWNPSENBbUpxYktiZWZuNXpOcDBpVEdqeDlQU2twS1RZU3JJeTh2ai9Ed2NQN3puLzlRVTU5bkp5UWtzRzdkT3JadTNWb2o3UWxSbTJRa1J6UkpPM2Jzd05yYW1pZWZmTkxRb2RTcC9QeDh6cDgvVDNKeU1oWVdGb1NGaGVIajQyUG9zRVE5cEZLcE9IYnNHQ0VoSVRYMktiQm8ySEp5Y29pS2lxSnIxNjVOWXVxYVdxM21tV2VlWWNxVUtmVHAwNmZjK1Z1M2JqRjE2bFN1WDcvTzlPblQrZTY3N3dENCt1dXZzYmUzcjFJZkNRa0pUSjgrSFNzcks1WXNXWUtscFdXMTR6eHc0RUNGNS9iczJVTjBkRFIvLy92Zk1UYzMxM3VOajQ4UGZuNSsydGVGaFlVUDNHcGg1c3labUp1Yjg5NTc3MVY0allPRGc0ejBpRG9uMDlXRUFDNWV2TWpGaXhjWlBIZ3dGaFlXaGc2bnptVm1abkxtekJseWMzTnhkbmFtZmZ2MlZmNmhMSnFHK1BoNDd0NjlTMUJRa0tGREVmWElwVXVYTURVMUpTQWd3TkNoMUtxVWxCVFMwOU41OTkxMytmampqM1UrRFBMMjlpWS9QNTkzM25tSGhJUUVQdjc0WXpwMTZrUnljakp2dmZVV1RrNU8vT2MvLzhIR3hxWktmWjAvZjU3cDA2ZlRyMTgvM25ycnJXckgycTlmdjJyZmM2K1hYMzZaMGFOSGExK3ZXYk9HbFN0WFBsS2JXN1pzd2RyYStwSGFFS0s2Sk1rUkFyaHo1dzYvL2ZZYllXRmh0R3JWeXREaEdJUkdveUVoSVlISXlFanUzcjJMdjc4L2JkcTB3Y3pNek5DaGlYcmcyTEZqMmlscVFwVEp6YzBsT2pxYUxsMjZHRHFVV2pWMDZOQUs5eHBidTNZdEgzendBWm1abVh6eXlTZTBhZE5HZXk0OVBaMFBQL3dRbFVyRnpKa3pkVVpJSG1UWnNtV3NYNytlK2ZQbkV4SVNVdW4xK2ZuNXBLYW1FaGdZU0w5Ky9SZ3paZ3pQUGZkY2xmcTZuNG1KQ1NVbEpWeTRjSUdPSFR0cWs1d1pNMlk4VkhzQTNidDNieEtqZmFKK3VUL0prYTlBMFNSWldWbmg0dUxDMWF0WG0yeVNvMUFvQ0FnSXdOdmJtNmlvS09MajQwbE9UaVlrSklTQWdBQ01qR1RKWGxOV1VGQWduOFNLY3F5dHJSODRsYW14Mkw1OU8vLys5NzhCZVAvOTk3WEhUNXc0d1lRSkV5Z3FLc0xFeElRcFU2Ym92Yjl0MjdhTUh6K2VGMTk4a1pFalIxWTZZNkJGaXhZQWZQUE5OeXhhdEtqUytEWnMyRUJFUkFTclY2OEdRS2xVb3RGb1VLdlZWWHErZTFsWVdMQno1MDRXTGx6SUR6LzhvRDNlbzBlUGFyY2xSSDBpU1k1b3N2ejgvRGg1OGlRNU9UbE5lczJCcWFrcDdkdTN4OS9mbnpObnpuRDI3RmtTRWhKbzE2NGRibTV1aGc1UEdFaEpTWWtVR1JEbEdCc2JONGtTNGhxTmhqTm56akIyN0ZqaTQrUHg4ZkVoS1NtSjJiTm4wN1p0V3laTW1JQkdvNmx3RHpJdkx5ODJiOTVNZkh3OEppWW1sZlozN05neEFLS2pvemw2OUNqZHVuVjc0UFZoWVdHc1hyMWFwNERPNjYrL1RucDZlaldlc2xSRVJBUlBQZlVVUzVZc1ljZU9IVHFqK2J0Mzc2NTJlNzE2OWFyU013dFIyeVRKRVUyV2w1Y1hmLzc1SjFldlhtM1NTVTRaT3pzN25ucnFLVkpTVWpoMzdod0hEaHpBMmRtWmtKQVFYRjFkRFIyZUVFSUFFQnNieTdsejUwaE5UYVc0dUxqUzY3dDE2MGIzN3QycjNVZHViaTZkT25YaWhSZGVZUG55NVFRRUJQRFRUejloYW1wYXBUYnUzTG5EMkxGaks1MjJWVnhjekxGanh3Z05EU1U5UFozVnExZFhtdVMwYnQwYWhVTEJtVE5udE1mZWZ2dHR2VlBzenA0OXk2Wk5tNWc1YzJhRnNWaGJXOU94WTBkKy8vMTNCZzBhcEQwK2QrN2NCOGFoVDVjdVhXU2FxNmdYSk1rUlRaWlNxY1RMeTR1a3BDVGF0bTByMDdQK1B5OHZMenc4UEVoSVNDQTZPcHI5Ky9kTHNpT0VNTGlDZ2dMMjdObERURXdNVGs1T0JBWUdZbWRuVjJrVkwyOXY3MnIzZGZqd1liMXIwa3hOVGZVdTlGKytmRG5lM3Q1a1ptYmk2T2lJc2JFeHExYXRvbGV2WHBXKzRUOTgrREMzYnQyaWQrL2VGQmNYczNqeFlrNmVQRW1uVHAwcXZNZkN3Z0lmSHg5dTNMaWhQZGF1WFR1OTErYms1QUNseWQ2RFJtZWZmdnBwbWpkdnJwTTRidHUyVGUrMXp6enpESysrK2lvdnZmU1MzdGlFcUE4a3lSRk5tcCtmSDRtSmlWeTdkdTJoZmhBMlZzYkd4clJvMFFKL2YvOXl5VTV3Y0xCTVl4TkMxQ20xV3MybVRadkl5OHRqNk5DaHRHelpzbGI3TzNEZ0FBTUdES2p3L0dlZmZZYUhod2NBWThhTTBSNS8rZVdYdFFsUFZmM3l5eStZbVpueDFGTlBvVlFxV2IxNk5hdFhyMzVna2dPbHBhck56YzFadlhvMVJrWkdGQmNYazVhV1Z1NjYxTlJVbEVxbDNyM2g3T3pzc0xXMUJVcUxCWFR2M3AwMWE5Wm9FOGNISlN4S3BWSVNHbEd2U1pJam1qUlhWMWRzYkd5SWk0dVRKRWNQZmNuT2dRTUhjSEp5SWlRa1JKSWRJVVNkT0hic0dKbVptYnp5eWl0MU1xS2NrcExDMHFWTFdicDBLZkMvUkthc0dJR0hoMGVOL0g1Z0hsa0FBQ0FBU1VSQlZNdzRlL1lzVVZGUkRCa3lSRnZvNC9ubm4yZkZpaFVjUEhqd2dYdTVtWnViRXhjWEI1UldTRXRLU3VLTk45Nm84UHA3azdFeWYvdmIzM2psbFZlMHJ3OGZQc3pPblR0MTF0UWNQSGlRdlh2Mzh0RkhIMVg3K1lRd0pFbHlSSk1YRUJEQTJiTm55YzNObFhuRUZaQmtSd2hoS0FVRkJSdy9mcHhPblRyVjJaVFo1Y3VYYS84OFpzd1k3Y2lOaTR1TDl0aWpVcXZWZlB2dHR5aVZTa2FPSEtrOVBuejRjTFpzMmNKMzMzMUg1ODZkOVpiMWo0Nk9adDI2ZFJ3OWVoUkFweExpSjU5OFF0ZXVYYld2cDAyYlJsRlJFUXNYTHRScDQ5NXBkN0d4c1N4Y3VKRG82R2dVQ29WMmRBY2dLU21KZ3djUDZvMWg2OWF0T3NkQ1EwUHg5L2V2NmwrQkVMVktraHpSNVBuNStYSGh3Z1hpNCtONTdMSEhEQjFPdlhadnNuUGx5aFV1WGJxa1RYYUNnNE54ZDNjM2RJaENpRWJteXBVcnFOVnFtamR2WG1kOTNqOUtjLy9JelZkZmZZV25weWNBSTBhTWVLZyt0bXpaUWx4Y0hNT0hEOWY1b01qYzNKd3hZOGJ3NVpkZnNuTGxTc2FPSFZ2dTNxVkxsNUtTa3NLTEw3N0l6ei8vaktPam85NCtzck96aVl5TVJLVlNzVzdkT2thTkdxWDN1cFNVRkpLVGszbmpqVGM0YythTTNtbHY5enQyN0ppMktseVpjZVBHU1pJajZnMUpja1NUWjJKaWdxK3ZMNG1KaVlTR2hrcnB5eW93TmpZbU1EQ1E1czJiYytYS0ZhS2pvemw0OENCMmRuWUVCZ2JpNCtNakc4RUpJV3BFYm00dWdIWVV4UkNTa3BKSVNVblJqbkRZMmRsVm1GaFVSV3hzTEV1WExzWEZ4WVcvL2UxdjVjNFBHRENBMzM3N2pVMmJOdEdoUXdjNmR1eW9jMzcwNk5INCsvdXpmLzkrQUpvMWEwWmVYbDY1ZHI3NTVodk16TXkwRmVKc2JHd1lNbVJJdWVzNmR1ekl5cFVyc2JlMzU5ZGZmNlZaczJhVlBzUDlVOTJFcUcva1hZZ1FsRTVaUzBoSUlERXhrY0RBUUVPSDAyRGNtK3drSmlZU0Z4Zkg2ZE9uT1gvK1BMNit2Z1FFQk9oTWV4QkNpT3JTYURRQVZTN2QvS2hVS2hWZmZQRUZhV2xwWEw5K0hZQ1BQLzRZaFVMQjVNbVRnVWVicnBhZW5zN01tVE5ScTlXODk5NTdlaGZ2S3hRS3BrK2Z6cmh4NC9qc3M4K1lQMzgrdnI2KzJ2TWhJU0ZBNlpvZUJ3Y0hYRnhjeWlVNXk1Y3ZaKy9ldlV5ZE9wV0JBd2VTazVQRHdvVUxzYk96SzdmV3g4YkdCaWl0eEphU2tzSVRUenp4ME04blJIMGhOWE9GQU96dDdYRnljaUkrUHQ3UW9UUkl4c2JHK1B2NzA3OS9mM3IxNm9XN3V6dng4ZkhzMnJXTC9mdjNrNUtTb24yaklvUVE5Wm14c1RGNzkrNGxQejlmVytIc3M4OCtJenc4bk1HREJ3T2wwOVYrK3VrbmZ2cnBwMnExblo2ZXpqdnZ2RU5tWmladnZQRUdvYUdoRlY3cjdlM054SWtUdVgzN051Kzg4dzVYcmx6Uk9WOVVWTVN4WThmS1RiUE95OHZqbzQ4K1l0MjZkWXdjT1pLQkF3Y0M4TTkvL3BPZ29DRG16NSt2ZHo4ZEtKMkNwdEZvYU5PbVRiV2VTNGo2U0VaeWhQai9BZ01ET1g3OE9KbVptUWFkRnRIUU9Uczc0K3pzVEdGaElRa0pDU1FrSkhEMDZGRXNMQ3p3OS9mSDM5OGZjM056UTRjcGhCQjZLUlFLdG03ZHF2MCt0V3ZYTGp3OFBIUkdraXFhcmhZUkVWRmh1eGN2WG1UV3JGbGtaMmN6YXRRb2hnMGJWbWtzQXdZTUlERXhrWTBiTnpKNThtVEdqUnZIZ0FFRFVDZ1ViTjY4bVR0Mzd0Q25UeCtkZTB4TlRibDU4eVlUSjA3azJXZWYxUjVYS3BYTW5EbVQxTlJVN2JQY3Y4ZlFMNy84Z3FXbEplM2J0NjgwTmlIcU8wbHloUGovdkx5OE9IdjJMSEZ4Y1pMazFBQnpjM09DZzRNSkNnb2lOVFdWdUxnNG9xS2l1SGp4SWw1ZVhnUUVCTWpmc3hDaVhxcktCekVxbFVwbmlsaEpTUW14c2JHWW01dVRtSmdJL0crZm1kMjdkek52M2p6VWFqVi8vZXRmZWZYVlY2c2N5OWl4WXlrcEtXSExsaTE4K2VXWDVPWGwwYWxUSjlhc1dVTkFRRUM1OVRybTV1WXNXTEJBSjRGSlRrNG1JU0VCTXpNempJeU1XTFpzR2FCYmxXMzM3dDBrSkNRd2ZQaHdURXhNeW0xNmV2L3JsU3RYc25MbHluTHgrdm41OGYzMzMxZjUrWVNvTFpMa0NQSC9HUmtaMGJ4NWMySmlZaWdvS0pCTnptcUlRcUdnV2JObTJvV3g4Zkh4SkNZbWtweWNqSzJ0TFFFQkFYaDdlK3N0a3lxRUVQV1JXcTFtMkxCaDJtbGZOalkyR0JzYjg4RUhIMmdUbjhjZWV3eG5aMmVnZEdHL2g0Y0hvMGVQcG1mUG50WHViL3o0OGZqNStYSDQ4R0ZlZU9FRmpodzVnbHF0WnNxVUtlVkdZNkQ4Q0UxR1JnYWZmdnFwempFL1B6K2RXUDc4ODArc3JhMTUrZVdYZ2RKS2FROUR0bUlROVlVa09VTGNJeUFnZ09qb2FCSVNFclFMTzBYTnNiVzFwWDM3OW9TR2hwS1ltRWg4ZkR4bnpwemg3Tm16dUx1NzQrdnJpNmVuSjhiR3hvWU9WUWdoOURJeE1jSFkySmhldlhxUmxKUkV4NDRkc2JlM0IwcXJtZVhuNTJOc2JLeFRvY3pSMFpGbHk1WTkwdmUyUVlNR01XalFJQUNlZlBKSi9QejhkTXBhdTdxNk1uWHFWQUlDQXNyZDI3WnRXMWFzV0lGYXJRYkF6TXdNVjFkWG5XUm95cFFweE1URWFKT1U0Y09IUDNTc1F0UUhDbzJzQmhaQ3grSERoOG5Pem1idzRNRVlHVWx0anRxV2s1TkRVbElTU1VsSkZCWVdZbUppZ3BlWEY3Nit2amc3Tyt2OWxGTFV2dDkvLzUyK2Zmc2FPZ3hSRDlYMTE4YVJJMGM0ZXZRb2I3MzFWcDMxS1lSb2VCVDN2V0dRa1J3aDdoTVFFRUJxYWlxcHFhbDRlWGtaT3B4R3o4SEJBUWNIQjhMQ3draFBUeWN4TVpHa3BDU3VYTG1DaFlVRnpabzF3OHZMU3hJZUlZUVFRbFNaSkRsQzNNZk56UTFyYTJ2aTR1SWt5YWxEQ29VQ2QzZDMzTjNkVWFsVVhMdDJqWlNVRkJJU0VvaUxpOFBNekV5YjhMaTR1TWdvbXhCQ0NDRXFKRW1PRVBkUktCUUVCQVJ3N3R3NWNuTnpaUkdsQVNpVlNueDlmZkgxOVVXbFVuSDkrblZTVWxKSVRFd2tJU0VCVTFOVFBEMDk4ZkR3d00zTkRSTVRFME9ITElRUVFvaDZSSkljSWZUdzgvTWpNaktTeTVjdmF6ZURFNGFoVkNyeDl2YkcyOXVia3BJUzB0TFN1SGJ0R3RldVhlUHExYXNvRkFxY25aM3g4UERBdzhNRFcxdGJRNGNzOU5peFl3Zjc5KzluK1BEaGRPN2N1VmI3K3VLTEw3aHg0d1ovL2V0ZkNRb0txdkM2dVhQbmN2ZnVYZDU1NXgyVXlvYjk0N0M0dUppOWUvY0NwWlc4OU8zaElvUVFUVW5EL3E0dVJDMHhOVFhGMzkrZitQaDQyclJwSStXazY0bXlpa1hObWpWRG85R1FsWlhGOWV2WHVYNzlPdWZQbitmOCtmTllXbHBxUjNoY1hGeDBOdkFUaHFIUmFOaXdZUVBKeWNtTUdqV3FWdnM2ZCs0Y3UzYnR3dHJhV2x1K3R5SUhEaHlnc0xDUWFkT21sVHRYVWxMQ3pwMDc2ZHExSzA1T1R1WE9qeGt6NXBGak5UYzNaL0hpeFhyUHBhZW5zMmpSSWlaTm1vU2JtMXVsYlczWXNJRVZLMVlBOFBYWFgwdVNJNFJvOGlUSkVhSUNMVnUySkM0dWpzdVhMOU8yYlZ0RGh5UHVVemFDNCt6c1RHaG9LUG41K2FTbHBYSDkrblZ0ZVdvb0xXemc0dUtDcTZzcnpzN09NclhOQUxadjMwNXljakxlM3Q2RWhZVlZldjNjdVhNcnZVWmZZbEpZV01pWFgzNEp3TVNKRTdXYnpaNDllNWJnNE9BcUpid2FqWWE5ZS9meXd3OC9rSnFhU3JkdTNmalh2LzVWN3JyazVPUksyNnJNZ3phY1hMeDRNY2VQSCtmcTFhdDgrZVdYdUxxNlZuaHRabVltNjlhdDA3NWV0R2dSaXhZdGtrSWRRb2dtVFpJY0lTcGdhV21KajQ4UENRa0pCQVVGeVloQVBXZHBhWW0vdnovKy92Nm8xV3F5c3JMSXpNd2tJeU5EbTZ3cUZBb2NIQnkwQ1kram82TnNRbHJMcmw2OXF0MWRQVGs1bWY3OSsxZDQ3YSsvL29xcHFTbTdkKyt1dEYxOVNjNlNKVXRJVFUybFY2OWU5T25UQjREdzhIQVdMRmhBLy83OTlkNVRwcmk0bUQxNzlyQnAweWF1WHIwS2dJZUhCMTI2ZEVHajBlaE5HTXpOemRtK2ZYdWxzZXB6Lys3eDkzdjc3YmVaUEhreXljbkpUSnMyamErKytrcnY2RXhKU1FuejVzMmpzTENRWjU5OWxzdVhMM1BwMGlVMmJOakFTeSs5OUZDeENTRkVZeUJKamhBUDBLcFZLKzJvd0lQbTlvdjZ4Y2pJQ0JjWEYxeGNYQWdPRHFha3BJU3NyQ3d5TWpMSXlNZ2dKaWFHNk9ob0FLeXRyWEZ5Y3RMK3NyT3prMC9BYTBoNmVqb3pac3dnUHorZjRPQmdiYlhDaUlnSWxFb2x2WHIxMHJuKzNvcDV6czdPT3FNVFpWNTk5VlhTMDlQTEhZK0lpT0MzMzM3RDI5dWJmLzd6bjlyalR6enhCQ3RXckdEMzd0MEVCZ1l5Yk5pd2N2ZXVYcjJhSFR0MmNQUG1UUUM4dmIwWk5Xb1V2WHYzTnRqR3REWTJOc3laTTRjSkV5YVFtcHJLZSsrOXg3eDU4N0MydHRhNWJzR0NCWncrZlJwUFQwOWVlKzAxTWpJeWVPT05OMWk2ZENudTd1NzA2TkhESVBFTElZU2hTWklqeEFQWTJkbmg0ZUZCYkd3c0xWdTJOTmdiSHZGb2pJMk5jWFYxMVU3NVVhbFU1T1Rra0pXVlJWWldGbWxwYVNRbUpnS2xoUTRjSEJ4d2RIVEUzdDRlZTN0N2JHeHNKUEdwSnBWS3hmVHAwMGxMUzZOejU4N01talVMcFZKSlNVa0p1M2Z2eHNuSjZZRWpLOVd4Yjk4KzVzMmJoNFdGQlI5Ly9ER1dscGJhYy9iMjlvd2ZQNTQ1YytidzdiZmYwcUpGQzlxMGFhTnpmMWt5MWE1ZE80WU5HMGEzYnQxUUtCUWtKeWR6OCtaTjJyUnBZNUIvZjFkWFZ6NzY2Q09tVDU5T1Nrb0tNVEV4ZE9qUUFTaWRWcmQ4K1hKMjdOaUJsWlVWTTJmT3hNek1ERzl2YnlaUG5zemN1WE9aUFhzMjV1Ym10VjdvUVFnaDZpTkpjb1NvUkt0V3JkaTNieDlYcjE0bElDREEwT0dJR3FCVUtyVWpQV1Z1Mzc1TmRuYTJOdkdKalkxRnJWWURwVW1TbloyZE51bXh0N2ZIenM2dXdWZmtxazFLcFpKeDQ4Wng0c1FKSmt5WW9QMkFvR3kwcExLaUFGVjE3dHc1UHZ2c013QjhmWDNadkhrenQyN2RJaTh2ajd5OFBHN2V2RWxlWGg1UU9yVnI5dXpaZlB2dHR6b2pJb01HRFdMWXNHSDQrZm5wdEgzcDBpWG16cDNMNE1HRGRVYUg2bEpvYUNoVHAwN0Z5OHRMTzVwY1dGakk1NTkvenFGRGh6QTFOZVdUVHo3QjM5OWZlMC8vL3YzSnljbGg2ZEtsekpneGc5R2pSek5peEFoSjFJVVFUWXI4aEJhaUVpNHVMamc2T25MNThtWDgvZjNsalVJalpXMXRqYlcxTlQ0K1BnQ28xV3B1M2JwRlRrNE9OMi9lNU9iTm15UW5KNU9Ra0tDOXg5TFNFaHNiRzJ4dGJYVitmOUNDOHFaa3hvd1pBSHJYclVSR1JwWmJseElTRXNMOCtmT3IxVWZyMXEyeHRMUWtQeitmNk9obzdUUkVLUDMzc2JlM3g4M05EVHM3Tzg2Y09VTkdSZ1pmZmZXVk5qYUFDUk1tNkYxemw1T1RBNENWbFpYZXZnc0xDeXRkVzFNVktwWHFnUW56dlgzRXhzWXlkKzVjcmx5NWdyVzFOVE5uemlRME5GUjcvdlRwMDdSczJaSVJJMFlBc0d6Wk1wWXRXMFprWkdTVks3VUpJVVJqSUVtT0VGWFF1blZyamh3NVFrcEtDdDdlM29ZT1I5UUJJeU1qN096c3ltMEdlK2ZPSFc3ZXZFbHViaTYzYnQzaTFxMWJKQ1FrVUZKU29yM0d4TVFFVzF0YnJLMnRzYkt5d3NyS0NrdExTKzN2VFNWUjFsZGs0TXlaTTJSbVp0S3VYYnR5RmNQSzF1eFVoNW1aR2RPbVRlUDI3ZHM0T2pyaTRPQ0FnNE1EOXZiMjVSS0huMzc2aWFWTGw2SldxOG5QejlmK094UVhGK3ROY3RMUzBvRFNBZ1Q2S0JTS2g0cTVyTzJ5UGlNaUl0aStmVHQvK2N0ZjZOYXRtOTdyOC9MeVdMRmlCYi8rK2lzYWpRWlBUMDgrL2ZSVG5lOUgrL2J0WS9iczJUZzVPYkZreVJKR2pCaUJsNWNYYytiTTRmang0NXcrZlpwbm4zMldWMTU1QlJzYm00ZUtXd2doR2dwSmNvU29BazlQVDJ4c2JJaUppWkVrcDRrclMxcWFOV3VtUGFiUmFDZ29LTkJPa3lyN1BUTXprNlNrSkRRYWpmWmFoVUtCcGFXbE51bXhzTERBd3NJQ2MzTnp6TTNOdFgrK2R4RitRM1gvbXB2VTFGVHRocFVLaFlJWFhuaUI1czJiUDNJL1R6enhSSld1ZS83NTUyblhyaDJ0V3JVQ3dOSFJrV3ZYcmhFZUhzN0FnUU8xZitjYWpZYjQrSGdPSERnQWxFNkQwOGZNekl6bHk1Yy9jdnlKaVluRXhzWnkrZkpsdnYvKyszTGxxU01pSXRpMmJSdmg0ZUVBOU9yVml6ZmZmRk03NVU2ajBiQisvWHBXcmx5SldxMW0rUERoMnVUODhjY2ZaL0hpeFh6eHhSZGN2SGlSWGJ0MjhkeHp6MG1TSTRSbzlDVEpFYUlLRkFvRnJWcTE0dFNwVTZTbnA4dVVENkhqM3NUbC9xOE50VnBOUVVFQmQrN2NLZmNyTFMyTndzSkN2VzJhbXBwcWt4NHpNek5NVFUweE1USEIxTlJVNTllOXgrcHpZWXliTjIveThjY2ZVMXhjakVLaDRNeVpNNHdkTzVZQkF3Ync5Ny8vdmR5STJZMGJONm8xRmF5cTEwWkVSR2ovM0tOSEQ5YXRXOGZTcFV0WnVuU3AzdXU5dmIwSkNRa3BkOXpFeEFTVlNsVmhlZW5xaUlxS0FrclgzMFJHUm5MMzdsMEFuU3B5cjd6eUNrbEpTWFRyMWsybktsMTZlanJ6NTgvbjFLbFRLSlZLM256elRRWVBIbHp1R2ViUG44L216WnR4YzNQRDNkMzlrZUtGMGxHeGxKU1VSMjVIQ0NGcWl5UTVRbFNScjY4dlVWRlJ4TVRFU0pJanFzekl5RWc3K3FPUFJxT2hxS2lJZ29JQ0Nnc0x0Yi91ZlgzbnpoM3UzcjFMY1hHeHpxaVFQa3FsRW1Oalk0eU5qYlYvdnZkM0l5TWpqSXlNVUNnVU9yL3VQMWFUb3FLaW1EdDNMdGV1WGNQQndZRjU4K1p4NU1nUjFxOWZ6NDRkT3poMDZCQ3Z2ZllhQXdZTTBQWnRabVpHejU0OXk3VjE0TUNCQ2hORFFHOUNVaGJEL2Y3di8vNFBDd3NMVHA0OHFTMklVTWJHeG9aV3JWb3hZc1FJdmFOcUhoNGVKQ1Vsc1duVEpvWU9IZnBRK3kzZHZuMmIzMy8vbmVqb2FDd3RMUWtKQ2RIWkNQWHBwNS9XRnI5UUtCUzgvLzc3Mm5NRkJRVnMzTGlSbjM3NmlhS2lJbHhjWEpneFk0Wk9xZnN6Wjg3UXZIbHo3TzN0VVNnVVBQLzg4OVdPc1NLQmdZRTExbFpsSkprU1Fqd01TWEtFcUNJakl5TmF0R2pCK2ZQbnljbkp3Y0hCd2RBaGlVWkFvVkJvcDZwVlJxUFJvRktwdUh2M2JybGZ4Y1hGcUZRcVNrcEtLQ2twMGY2NTdQZWlvaUx5OC9NcEtTbEJvOUhvL0ZLcjFlV08yZHZiUC9LekpTWW1zbkhqUm5idDJvVkdvOEhWMVZXN2ptVEVpQkVNR1RLRWxTdFhzbTNiTnI3ODhrdXNyS3pvMGFNSFlXRmgyTnZiNnkweGZmZnVYYkt6cy9YMloyUmtWR0hoZ25zVGhqTFIwZEdFaFlVeGF0U29hai9iMEtGRCtlOS8vOHUzMzM3THQ5OStXKzM3N3pkeTVNZ3FKVXA1ZVhsczNMaVI3ZHUzYy92MmJSUUtCVU9IRHVYdmYvKzdUaUs5WThjT0ZpeFlnTHU3TzRzV0xhcng2V2tkT25UUWxyT3ViVWVPSE9IbzBhTjEwcGNRb3ZHUUpFZUlhdkQzOStmU3BVdkV4TVRRdFd0WFE0Y2ptaGlGUW9HSmlRa21KaVlWamd6VmxOOS8vLzJSN2o5eDRnUWZmUENCOW5YUG5qMlpPSEdpVHZKa1pXWEZoQWtUNk4rL1B3Y1BIdFJ1WERsdjNyd0syNzIzelVjMVpjb1VURXhNK08yMzMvU2V6OGpJNE55NWMzcW53ajMzM0hPWW01dXpmLzkrTWpJeUtoMWgwOGZFeEFRWEZ4ZjY5T2xUYm1QVWlxaFVLbTJDMDdadFcvN3hqMy9RdW5Wcm5mUExsaTFqNDhhTkFQVHAwMGZXM3dnaG1pUkpjb1NvQmhNVEV3SUNBb2lKaWVIV3JWdnk1a0dJQ25UcTFJbDI3ZHFoVkNvWk5Xb1VZV0ZobGE2YktkdVVzeUp1Ym02c1hyMjZ3dk5xdGJwR1NqcG5abWF5ZHUxYWR1N2NTVWxKQ1M0dUxyUnIxNjdjZFFNR0RHREFnQUhWYW52OCtQRUFmUFhWVnc4MXhjM1IwWkZwMDZaaFpXVkYyN1p0ZGM1ZHZYcVYyYk5uazVDUWdKR1JFWk1tVFdMSWtDSFY3a01JSVJvRFNYS0VxS2FXTFZzU0Z4ZEhWRlNVak9ZSVVRR0ZRc0djT1hQS0ZVTXdOemZYanRoVXgrN2R1NnZVWjBWVHo5YXRXMWZwYU11VksxZll1blVydTNmdjFoWkk2Tm16SjQ2T2p0V090eUt4c2JFQTVhYk9WVWYzN3QxMVh0KzVjNGUxYTlleVpjc1dpb3VMY1hOejQ3MzMzdE5abjNUcTFDbmF0MjlmcjR0VENDRkVUWklrUjRocU1qTXpvMFdMRmx5NmRJbldyVnZYeU5vRklSb2pmVytvN2V6czlLNjFxVXhWazV6Um8wZnJQYmQrL1hxOVNZNUdvMkh2M3IxczM3NmRDeGN1QUtWeDkrL2ZuMUdqUm1uM3dmbnp6ejk1NTUxM3FoMTNSWjU1NWhtOXgrK3QvbGFab3FJaWR1N2N5YXBWcThqTnpRVktwNmRObWpSSlp6cmpsaTFiV0x4NE1aMDdkK2FUVHo1cEZPWEpoUkNpTXBMa0NQRVF5a1p6SWlNanE3eEhoeENpL2xHcFZQejczLzhHd043ZW5nRURCakJreUpCeUZSVE56YzFyWkkrc3NqMXd2THk4SHJxS1hXNXVMdHUyYldQcjFxM2E1Q1lnSUlBSkV5WVFHaHFxdmE2a3BJUWxTNWF3ZGV0V0FOcTJiU3NKamhDaXlaQWtSNGlIWUdwcVN1dldyYmx3NFFKWldWazRPVGtaT2lRaEdvUmJ0MjZ4YU5HaVdtbjdZZGZraElhR01uVG9VSjU4OGttVXl2LzlXSXlKaWVISWtTUDA3ZHVYNE9CZ3ZSdC9ybHk1a3RUVVZONSsrMjFNVFUwcjdhc3N2c1dMRjJOaFlWR3RPTVBEdzJuZXZEbVJrWkg4K09PUFFPa2VPQ05IanFSZnYzNDZTVk5xYWlwejVzemgwcVZMR0JzYk0zSGlSRm1mSTRSb1VpVEpFZUloQlFZR2N2bnlaU0lqSS9YdTV5R0VLQzgvUDU5dDI3YlZTdHNQc3liSHhNU0VMNy84VXU4OWFXbHByRjI3bHVUa1pENzY2S055NTR1TGl6bDY5Q2dKQ1Fsa1pHUXdhOWFzY3B1YTFnU1ZTc1dTSlV2WXRtMGI3N3p6RHM4Ly96eXhzYkgwNnRXTDd0Mjc2eVEzS3BXS0RSczJzSGJ0V2dvTEMzRndjT0Q5OTkvWFd6aEJDQ0VhTTBseWhIaElTcVdTb0tBZ3pwNDlTMFpHQnE2dXJvWU9TWWg2cjdJS2FSV3B5Z2pOdzZ6SmVaQ3lxV0RPenM1Nno1dVltREJ2M2p6ZWUrODlvcUtpbUR4NU1uUG16TUhkM2IxYS9laWpVcW0wOFU2ZlBwMExGeTdnNk9pSWo0OFBTcVdTRHovOFVPZDZ0VnJOSDMvOHdhcFZxMGhOVFFXZ2E5ZXV2UFhXVzdKdVVBalJKTW5rWENFZVFVQkFBSmFXbHRvRnkwS0kra2xmZ3FOUUtGQ3BWQlZXT3J0Ky9Ub0FIaDRlRmJacmJXM041NTkvVG5Cd01OZXVYV1Bod29VVlhsdGNYRnpsZUpPVGs3VXhYN2h3Z2REUVVKWXNXVUxMbGkxMXJpc3NMR1RidG0yTUdUT0d6ei8vbk5UVVZGeGRYWms1Y3lhZmZQS0pKRGhDaUNaTFJuS0VlQVJHUmtZRUJ3ZHo2dFFwVWxOVDhmVDBOSFJJUWdoS3l5b2JHUmxoWm1iRzJiTm4wV2cwNVRaUWRYVjFKVDA5blo5Ly9ybmN0SytNakF6MjdOa0RVQzZ4dUorbHBTV3paODltNGNLRnZQNzY2MERwdEx5OHZEeXNyYTB4TlRXbHBLUkVPMDNQek13TWMzUHpCN1laSGg2dS9mT3dZY01ZTzNhc3RscWRScVBoNHNXTDdONjltMzM3OXBHZm53K0FyYTB0bzBhTjRwbG5ucW5TK2lBaGhHak1KTWtSNGhINStma1JIUjFOWkdRa0hoNGVEMTB4U1lpbUlEMDl2VVkyN0t6TTFxMWJXYkZpaGM2eCt6ZlBIREprQ011V0xkUCswaWNrSklUZzRPQksrN08wdE9UZGQ5L1Z2azVNVE9UTk45L1VlMjNidG0wci9UN3g0b3N2Y3VqUUlWNTU1UlZ0dWVuOC9IeVdMMS9Pa1NOSHlNek0xRjdyN3U3TzhPSERHVFJvMEVOdE1DcUVFSTJSSkRsQ1BDS0ZRa0diTm0wNGR1d1lLU2twTlZKbVZvakdxalkzQTcxWGFHZ29MVnEwd01qSUNLVlNTZlBtemZuclgvK3FjODNJa1NQeDgvTWpNaktTTzNmdWxJdXplZlBtOU96Wjg2RSt1UER4OFVHaFVPaE1rN08ydHFadDI3Wk1uRGl4MHZ2ZDNkMVp1blFwTmpZMjJtT1dscGJFeHNhU21abUppWWtKWGJ0MlplREFnWFRzMkZFK1hCRkNpUHRJa2lORURmRHk4c0xlM3A2b3FLaEgydjlDaU1ac3hJZ1IyTmpZTUdMRWlHcmY2K0Rnb1BPRy8zNzNiNklaR2hySzRzV0xLMjIzYTlldWRPM2F0ZHJ4Vk1iS3lrcWJtR2swR2pRYVRiWDNxTkgzdk9QSGp5Y3hNWkhISDMrODNQUTdJWVFRL3lOSmpoQTFvR3cwNTlDaFF5UW1KdUxuNTJmb2tJU29kLzd4ajM4WTVGNURVeWdVTmZiQlI2dFdyV2pWcWxXTnRDV0VFSTJaVkZjVG9vWjRlSGpnNU9SRVZGUlVoZFdhaEJCQ0NDRkU3Wk1rUjRnYUZCb2FTbjUrUHZIeDhZWU9SUWdoUkMySmo0K25YNzkrWEw1OHVjcjNxTlZxYnQyNnBmZGNVVkVSQ3hZc0lDa3BxYVpDUktWU3NYdjNidmJ1M1ZzajdlWG01dkxOTjkrUWs1TlQ3WHQvK3VtbkNvdDdQSXo4L0h6V3JWdkhrU05IOUo2L2VQRWlDeFlzUUtWU1BiQ2RxcFIxdjN6NU1qLysrR085K0xsKytmSmxuY3FMOXdvUEQ2L1cxMk5USU5QVmhLaEJMaTR1dUxtNWNmSGlSWHg4ZktUU2tSQkNDQUErKyt3emtwS1MrT0tMTDdDenM5TTVGeDRlVG5oNE9FOC8vWFNOOVdka1pNU21UWnU0Y2VNR1hicDB3ZExTOHBIYXk4dkxJenc4bk1URVJQNzk3MzlYYXdwbWVIZzRWbFpXL1AzdmYzK2tHTW9vbFVyKytPTVBidCsrVFljT0hjcjlyRTFNVENROFBKeHg0OFp4NmRJbGJ0MjZSZWZPblhXdXljL1A1NTEzM2lFb0tJang0OGZyN1VldFZ2UFZWMThSRnhkSFlXRWhBUUVCRDR6cjdObXpKQ1FrUFBSekJRWUdFaFlXVnVINVk4ZU9zV3JWS29ZTUdWTHUzSUlGQy9qTFgvNVNhY243cGtTU0hDRnFXTHQyN2RpOWV6ZFJVVkU4OXRoamhnNUhDQ0VhdExJMzAzZnYzcTJ6L1grS2k0dEpTMHVyOEh6WnVmVDBkQ3dzTEI3WVZsbkZ6ZDY5ZXpOcjFpemVmZmRkdnZqaUMyM2hpTnUzYjdOdTNUcjgvZjB4TVRGNTRJaUJtWmtaWGw1ZU9zZGlZMk9KaVluUmUzMUFRQUFKQ1FuODk3Ly9KU2dvcU1KcjdqMTM0TUNCQ3Z2djBLRUQwZEhSUkVSRVZMalhrNCtQajg2NlZJMUdRMVpXRmo0K1BoVzJXMTJtcHFhOC9mYmJmUEhGRjZTbnA1ZHJ1NlNrQkNoTjlMWnUzY3FlUFh2bzNiczNreVpOd3RyYUdnQUxDd3Q4Zkh6WXNtVUxKaVltdlBiYWErWDYrZm5ubjRtTGk2TmR1M1pzM3J5Wm5qMTdQbkJOM1A3OSt5c2NhYW1LWWNPR2FaTWNmZTJVamRSVTFJZStrUjVqWTJNR0RoejQwREUxWkpMa0NGSERiRzF0Q1F3TUpEWTJGbjkvZjlseFhBZ2hIa0hacUVkbVppYk5taldya3o2VGtwSjQ0NDAzS3IzdVgvLzZWNlhYbEZYK2Uvenh4eGszYmh5TEZ5L21ndzgrNFBQUFA4Zk16SXdmZnZpQjNOeGNjbk56SysyelZhdFdmUDMxMXpySFRwdzR3Y3FWS3g5NDMrN2R1eXNzdy83Q0N5L29KRG1mZlBKSnBjODBkKzdjQ3MrOS9QTExqQjQ5V3ZzNkx5K1A0dUppc3JLeVdMTm1UYVZ0M3k4NE9KajI3ZHRYdUwvVy9hTkRFUkVSMm5XeHhzYkd2UHZ1dXdRSEIvUE5OOThRRlJYRmQ5OTloNldsSlFxRmdxbFRwNUtSa2NIUFAvK01yYTJ0VHVYSEV5ZE9zR0xGQ3ZyMDZjT1VLVk1ZUDM0OHMyYk5ZdUhDaFRnN08xY1lyNG1KQ2IvOTlsdTU0NHNYTDJiTGxpM2xLa0dXdWYvNUZpeFlVR0VmRlowN2Z2dzR4NDhmMXpsbWJtNHVTWTRRb3VhRWhJU1FsSlRFbVRObjZOV3JsNkhERVVLSUJxdDU4K1lZR1JseDVjcVZPa3R5QWdJQzlMNFpQWHo0TUFzWExpUTRPSmhEaHc3UnJWczNZbUppK052Zi9zYlRUejlkYVpud1ljT0dFUnNiaTBxbHd0alltQXNYTHJCMTYxWjY5KzdOYzg4OTk4Qjd2L3p5UzB4TVRMU3YwOUxTY0hkMzE3NitOOTd3OEhDY25aMnJYQjQ5UHorZjFOUlVBZ01EQVJnelpreWw4VlRrM2hnQmJ0eTRBWlN1WTNxWWRTMHZ2UEFDN2R1M1ovbnk1VlcrcDZTa1JLZXE0VFBQUEVOUVVCQlpXVms2MC9hTWpZMlpNV01HNDhlUDUrN2R1OXJqeDQ0ZDQ5TlBQeVV3TUpBcFU2WmdabWJHeHg5L3pKdHZ2c2xiYjczRm5EbHo4UER3cVBhelZNZTkvNTRsSlNVWUd4dno0NDgvc21yVktyMWZtLzM2OWVNdmYva0wvL2QvLzFlcmNUVWtrdVFJVVF0TVRFd0lEUTNsMUtsVEpDVWxsM0o1SkFBQUlBQkpSRUZVMWVnd3ZSQkNOQ1VXRmhaMDZkS0Y0OGVQMDdKbFMxeGRYZXM4aHZQbno3TnExU3JpNCtQNTV6Ly9TYk5telRoMDZCQ3Z2dm9xTjI3Y1lQNzgrYXhkdTVabm4zMldmdjM2bFZ0emM2OHBVNmFnVkNySnk4dmo4ODgveDkzZG5jbVRKMWU2WnNiVTFGU2JRUHorKysvTW56K2ZkZXZXbGJ2dTl1M2JMRm15aEw1OSsxWTV5ZG13WVFNUkVSR3NYcjBhS0Yzem90Rm9IcXBTNlAzVDl6SXpNd0dZTkdrU3p6enpUTFhiSzFPVmpiWTFHZzBGQlFVVUZSVmhZbUpDUVVHQjlweVhseGRlWGw0VUZCVG94R2hyYTZzZDNWR3IxYXhkdTVaVnExWVJHQmpJbkRsek1ETXpRNlZTNGVycXl1elpzM252dmZlWU9IRWlVNlpNNFlrbm5uam81NmtxdFZyTm0yKytTVkJRRUgzNzlpMzN0YlZzMlRKTVRFejQ4TU1QWmZ1SyswaVNJMFF0OGZQekl6NCtudlBueitQcDZZbFNLZi9kaEJEaVlYVHQycFdFaEFRMmJ0eEkzNzU5NjJSeGRYWjJOZ2NPSEdESGpoMWN1WEtGUG4zNjhONTc3K0hvNktnekl0RzllM2ZDd3NMNDhjY2ZXYlpzR2Q5Ly96MXQyN2FsYytmT3RHM2Jsc0RBUUoxRitpWW1KbWcwR3Y3MXIzOXg4K1pOUHYzMFU3S3lzc2pLeWlvWGc0T0RnM1lOU1hGeHNUYko2ZHExS3hxTlJ1OFV0TzNidDNQMzdsM0N3c0lxSFRueDh2TEN6TXlNc0xBd1ZxOWVUV3BxcXZiYzY2Ky9UbnA2ZXZYKzBpaS9NVy9aU002RHBuaFYxZlBQUC8vQTgvUG56MmZNbURIYTF4VWxWYi8rK3F0MjNRNkFwYVVsRnk5ZTVPdXZ2eVkyTnBidTNidno3cnZ2WW1GaGdVcWxZdmJzMlNRbEpiRnc0VUlXTEZqQVJ4OTl4S3hacytqU3BRdGp4b3pCMzk5ZjI1WmFyZGI3NzFKV09hK2lhWU1WMmJCaEEvSHg4WXdkTzViV3JWdnJyQW1LalkzbHA1OSs0cW1ubnVMRkYxOEUwRW5zb0hTNldsUGRvRnplZFFsUlN4UUtCZTNidCtlUFAvNGdPanFhTm0zYUdEb2tJWVJva0l5TWpIaisrZWZaczJjUDI3ZHZ4OUhSRVRjM04renM3Q3A5QStmdDdWMmxVWUF5eGNYRmZQVFJSNXcrZlJxTlJrTklTSWgyNmhLVUpqOTJkblo4Ly8zM1dGbFprWjJkRGNESWtTUHAzYnMzbXpkdjV0Q2hRNXc1Y3dhbFVzbUdEUnVZUG4wNnNiR3gyajRpSWlKNCtlV1h1WHYzTGlrcEtVeWJOazF2TEpNblQ5WlcwbEtwVk5va3g5cmFtbzRkTzdKcjF5NTY5dXlwdmY3T25UdHMyclFKZ0RsejVsVDZyQXNYTGlRb0tJaldyVnVqVUNnNGMrYU05dHpiYjc5TllXRmh1WHZPbmozTHBrMmJtRGx6WnBVK3ZDdEwzcHljbkNxOXRqSjVlWGtNSGp5WTBOQlFuZU5SVVZIYXI0dHAwNlp4OE9CQklpTWo2ZHUzTDcvODhndXZ2LzY2emdqSXpKa3pPWFhxbFBiMTd0MjcrZkhISDdsNjlTcGp4NDdsK2VlZlI2RlFrSjJkeldlZmZjYUZDeGVZTkdtU3RsakI0c1dMK2VhYmI5aTVjeWNEQmd6UVNYSktTa29ldUdicFFlZnVGeDBkemNxVkt4azdkaXhoWVdHa3BxYnk3cnZ2OHZycnIvUDQ0NCt6Y09GQ05Cb05lL2Z1cmJCVStQTGx5NnYxOWQrWVNKSWpSQzF5Y25MQ3o4K1BtSmdZL1B6OHRKL0lDU0dFcUI0TEN3dUdEQmxDcTFhdE9ILytQSEZ4Y1ZYYTV3U3FOdFdwakltSkNjOCsreXkydHJaMDZ0U0p6ei8vbkE4KytLQmFzYzZZTVFPQWpJd01ySzJ0ZWZubGw3bDU4eVpIang3bHhJa1RRR21sTXZoZnBhejdSMER1WDRoZVhGeXNVMTJ1VDU4K25EaHhRdWZ2NEljZmZpQXZMNDlQUHZrRUZ4Y1hvSFRVWXZ2MjdTeFpzcVJjUWxoV3FhM3N6WHZacUF1VVZnclZwMnlmbkc3ZHVtRnNiRnpwMzhXZE8zY0FtRGh4WXFYWDN1K25uMzdDMGRGUjUxaHdjREI5K3ZRcGQrMzI3ZHV4c3JLaWYvLyt4TWZIYyszYU5kcTFhOGN2di94Q2p4NDljSE56MDE3cjZPaElqeDQ5T0h6NE1NZVBIMGVoVVBEQkJ4K1FrNU9EajQ4UEdvMkczMzc3amFWTGwxSlNVc0xNbVRONS9QSEhnZElxZjVhV2xreWRPcFdYWG5xcFhMVTdFeE1UZnZubGwzTHhmZmZkZDJ6ZHVwVmZmLzFWNzdNT0hqeFk1M1ZhV2hvelo4NWs0TUNCREJzMmpQejhmR2JPbk1tZE8zZG8wYUlGNjlldkp6bzZtbWVmZlZadjVieVRKMCt5WjgrZUt2MGJOVmFTNUFoUnkwSkRRMGxKU2VIY3VYUGFiNUpDQ0NFZVRvc1dMV2pSb2tXdDl0RzFhMWU2ZHUycUxkbjdqMy84ZzlhdFcxZDZYMnBxS2w5KytTV21wcVk2NjJISzFtNWtabVpxazV6cXVuZTZHa0NQSGozbzBhT0h0bUpaWEZ3Y3YvenlDd01HRE5EcDI4YkdCcVZTcVIySnFzalhYMytOdWJrNXExZXZ4c2pJcU1JeTJxbXBxU2lWU3AycGJXWHM3T3l3dGJYVk9kYWxTNWNIcmxIUzU3ZmZmdE1taUE4ak56Y1hHeHViQ3M5MzdOZ1JLRTBreXFxUjJkallZR0ZoUVVSRUJPdlhyeWNwS1lsMjdkb3haY29VUEQwOUFkaTdkeS9mZlBNTm4zMzJHWUdCZ2VVU25KS1NFalFhamQ1UzUyVkZLYXBhQmowaUlvTHM3R3gyN2RyRnI3LytpbHF0UnFsVTh2bm5uNU9abWNtUFAvNUlhR2dvRXlaTTBEdWFtWjJkelo0OWU4b1ZnbWhLSk1rUm9wYVptNXNUSEJ6TStmUG55MVhERVVJSVVmLzUrL3ZUdG0zYlNxOTdsTkg2aWtva2wxR3BWT1hlSUo4N2Q0NTkrL1poWW1KQ1lHQWdIMzc0b1hhRXFFeCtmbjZWTmdJMU56Y25MaTRPS0IyTnFLeU05cjFyWDhyODdXOS80NVZYWHRFNTFxRkRoM0l4VmViZ3dZUGs1T1RvVFFqbXpwMWI2WlN2NjlldjY0emNWSlZhcmRZbWplKzk5eDY5ZS9jR1NwT1hIMzc0Z2ZYcjE5T3laY3NLMnk0cEthbXhUY0NIREJsQ1dGZ1l0cmEyckZ1M2puMzc5dkgyMjI4VEhCek11SEhqc0xhMlp1TEVpVXlmUHAzbm5udXUzSWVvS3BVS1FFWnloQkMxcTBXTEZseTVjb1d6WjgvU3YzLy9Tc3VNQ21Gb3hzYkcycktsUXBScHFsOFQ3Ny8vZnEzM2NYK0o1UHVUaUx0Mzcyby9sVTlJU0dESmtpV2NQWHNXWTJOanJLMnRpWXlNcExpNG1HUEhqdW5jRnhzYmk3R3hNWHYyN05IYmI1OCtmWWlPam1iZHVuVWNQWG9VMEUzV1B2bmtFNTJSb1duVHBsRlVWTVRDaFF0MTJxa3NTYXVPMjdkdjZ4MkplZXFwcCtqZXZUdUJnWUVjUFhxVTc3Ly9udVhMbDVPUWtNQ2hRNGVBMGtRbFBqNmV6cDA3Vjd0ZlUxTlQ1czZkaTVPVGsvYm5kSHg4UFBQbXpTTTJOcGFlUFhzeWJkbzB6TXpNMEdnMDVVWlFDZ29LTURJeTBydWhhdG5JMTRNMlc3MlhnNE1ERGc0T2hJZUhzM2Z2WHNhTkc2ZWRwdmYxMTErVG1abUpxNnNyeGNYRmZQYlpaOHlaTTBlN2tTajhMOG1Sa1J3aFJLMHlNaktpWGJ0MkhEeDRrTGk0dURxcERDVEVvN0N3c09EMjdkdlZubVlpR3JmYnQyOVhhVlNnc1prNmRXcVZpc2NrSlNYeDhjY2ZQMVFmbGEwYktpb3EwbzVzSkNZbUVoY1h4NlJKa3poMzdod3BLU2xzM2JxVmZmdjJWWGgvUllVSSt2VHB3OUtsUzBsSlNlSEZGMS9rNTU5L0xyY09wa3gyZGphUmtaR29WQ3JXclZ2SHFGR2o5RjRYR3h0TFRFek1BNStuSWtPR0RPSDI3ZHQ2Q3hXTUdqV0t1TGc0WEYxZHRlZVZTaVVIRGh6ZzdiZmZCdUR5NWNzVUZSWFJ1blZydllVVEtsTzJsdW5HalJ1c1hyMmFIVHQyWUdabXBsTUU0dnIxNjN6ODhjZE1uRGhScHdqQ3JWdTN1SFhyMWdNM1ZLM0tacXRsSWlJaVdMaHdJV1BHaktGMzc5NUVSVVdSa3BKQ2h3NGR0RlBsL3ZXdmYvSG1tMjh5YytaTTVzK2ZqNit2TDRCMnJaWWtPVUtJV3VmdTdvNm5weWRSVVZINCtQaGdibTV1NkpDRXFKQ0xpd3VwcWFtUzVBZ2RxYW1wTlZJS3VLRnhkbmF1VXZHQ2V6ZVVyRWtxbFFxMVdxMmRDdFdwVXlkV3JseUpuWjBkbXpkdnBtWExscnovL3Z2bENpUmtabWJ5eWl1dm9ORm8rT3RmLzhxcnI3NnF0LzNSbzBmajcrL1AvdjM3QVdqV3JCbDVlWG5scnZ2bW0yOHdNelBqaFJkZVlQbnk1ZGpZMkdqZitOL3J4SWtUckZ5NThxR2VkZURBZ2R5NWM0Zm16WnVYTzdkNTgyYjI3ZHRIOSs3ZHRjZk16TXc0ZGVvVVgzenhCVE5tek9EUW9VT1ltWmtSR2hyS3laTW55N1h4NDQ4Lzh2VFRUK3VkY3FiUmFFaEtTbUxUcGsxRVJFU2dVcWw0NnFtbmVQMzExN1hKVDJSa0pMTm16YUtvcUtqYy9WbFpXYlJyMTQ0UFAveXczTG1WSzFjU0hoN094bzBiOVQ3M0N5KzhvUFA2L1BuejJtbDVhOWV1MVk3MEtSUUtmdnp4UisxMXRyYTJ6Sm8xaTBtVEpyRjU4MmFtVEprQ29JMnZxbXVBR2lOSmNvU29RMjNidG1YWHJsMmNQMy8rb1liU2hhZ3J2cjYrSER0MmpKeWNIQndjSEF3ZGpxZ0hjbkp5eU1yS29sdTNib1lPcGM3VjFuUzFlNU9pQjAzM3V2OE5hOWwwc3V2WHIzUHQyaldHRFJ1bTk3NDFhOWFnVUNqbzJiTW5hOWFzb1YyN2RucEhwRUpDUW9EUzh0QU9EZzY0dUxpVVMzS1dMMS9PM3IxN21UcDFLZ01IRGlRbko0ZUZDeGRpWjJmSGswOCtxWFB0Q3krOG9EZjVxWXF5ZnUvL2dPWE9uVHZzMzcrZnA1OStXbWM2bmFPakk2KysraXJmZmZjZHYvMzJHN3QzNzZaTGx5NTYzOXlYbEpTd2F0VXFDZ3NMZWYzMTEzWE9IVHg0a0tTa0pGeGRYZG01Y3lmZHVuWGoxVmRmMVJhNVVLbFVyRm16aHJWcjErTGc0TUM4ZWZOMENtQ29WQ3F1WDc5T3UzYnQ5SDQ0VkRhaVV0VVBqanc4UFBEeThzTFB6dzlmWDE5OGZYM3g4ZkdoV2JObTVkYjkrUHI2OHRWWFgra2tob1dGaFNpVnlpWTlQVjZTSENIcWtMVzFOYTFhdGVMU3BVdjQrUGhJRVFKUmJ5bVZTb0tEZzRtTWpLUk5temFTNkRSeE9UazVSRVpHRWhJUzBpVFg1SXdjT1ZKbkw1U0taR1Jrc0hUcDBrcXZVNnZWTEZxMFNDZGh2SDlORHFEOWYxZTJ3ZVA5YjI1Mzc5Nk5RcUdnUzVjdTVlNk5pSWpnMTE5L1plalFvYnoyMm12RXhzWXlZOFlNUHYzMFUyMVNjNitpb2lLT0hUdW1zLzRHU3BPT2p6NzZpS05IanpKeTVFZ0dEaHdJd0QvLytVK1NrNU9aUDM4K25UcDEwcm5Iek16c29SZmdsMjFnYW05dnIzTjg0OGFObEpTVU1HTEVpSEwzUFB2c3M5eTZkWXZjM0Z4eWNuSVlPblNvM3JaemMzT0IvMDFKSzdOeTVVcldybDNMOE9IRGVmbmxsMm5UcGcwZUhoN2E4NGNQSCtiNzc3L24yclZyZE9yVWlXblRwcFg3bmhnVEU0TktwU0lnSUtENkQ2MkhpNHVMM3E4SmpVYkRqUnMzeW8ybzN0L3ZyVnUzYXF3SVFrTWxTWTRRZFN3b0tJaHIxNjV4NnRRcG5uNzY2U1k5WDFiVWI0Nk9qb1NFaEJBVkZZV1RreE9lbnA1WVcxczN5VGU1VFZGSlNRbTNiOThtTlRXVnJLd3NRa0pDS2x5cjBWaTV1Ymt4ZWZKa3VuVHBVdTZOc1Q3L3I3MDdENHV5M1A4SC9wNkZnV0ViR0ZaUkJObGNRSEJCQlV6SlhQcG1wcGxhbHV0UlMwdVRvK1dlcWFsbHVXWHBLZE5NODVoZnkyT1pta2N6VU53QVFWTVdVUlRGaFZWQVVKYUJHZWIzaHovbUs3SU42d3pEKzNWZFhDZWVlWjc3K2NEaHdubnozUGZuZnZUb0VTd3RMYXQ5bzF1K1RtTEpraVdJalkzRm9FR0RZR3RyaSs3ZHU5YzRIYTU4ZmN2VDMvL0hqeC9qdDk5K2c1K2ZYNFUvbUNtVlN2ejAwMC80OTcvL2pVNmRPbUg2OU9rd05qYkdKNTk4Z3JsejUyTGV2SG1ZTkdrU1JvMGFWV0V6endNSERxQ2dvS0RTSGpRU2lRUVBIejdFckZtek1HTEVDTTF4c1ZpTVpjdVdJVFUxVmZQVXBMYU5XYlVSRXhNREFIQjFkZFVjVXlnVStPMjMzekJ5NUVqWTI5dFh1a1lpa1dEVXFGR1lPblVxdW5idFdtbVBIN1ZhRFFDNGQrOGVBR2dDVEdabUpvQW4wOEhlZlBOTlRKbzBDUUtCQUczYXRJRlNxVVI0ZURqMjc5K1BwS1FrV0Z0Ylk4R0NCUmcwYUZDVmRaZFA5ZXZldlhzRHZ2ci9VLzVrNk42OWU3aDM3eDd1M0xtRDI3ZHY0L2J0MjNCeGNjSG16WnVydmJhb3FBaHhjWEZhL2N3YU1vWWNvbVltRW9uUXExY3ZoSWFHNHNxVkszVnVyVW5Vbk9SeU9RSUNBcENTa29MRXhFUVVGaFpDcFZMcHVpeHFCaUtSQ0thbXByQzF0VVZBUUlCV3U5c2JpdklOT3N1Vjc2V2lyYWZQSHpwMEtJUkNJWlJLcFdhTlNHNXVMcjc1NWh0TnNIbjY2WWxhcmRZcy9qYzFOVVZCUVFGMjdkb0ZzVmhjb1h2V045OThnOGVQSDJ2VzJSUVhGeU0wTkJUNzl1MURhbW9xQWdNRHNYRGhRczFmODl1M2I0K05HemRpeFlvVjJMNTlPdzRkT29TWFgzNFovZnYzaDBLaHdKNDllK0R1N3E3WlE2YWNpWWtKTm0zYVZDSEEzTDE3RjhuSnlUQTJOb1pRS01UMzMzOFBRUHNXMmhrWkdUaDA2QkRNemMxaFptWUdZMk5qaUVRaXpWNC9Zckc0MHJxYlR6LzlGT2JtNWtoS1NvS1JrUkV1WHJ5b0NWZHF0Um9iTjI3RTQ4ZVA4ZTY3NzJxdUsyK1M4ZXV2djZKang0NDRkT2dRQkFJQlBEMDlvVktwY1BIaVJVaWxVaXhjdUJCQlFVRlFxOVZJVEV4RVdGZ1lRa05EOGZEaFExaGFXbUx5NU1rWU5XcFV0V3RwOC9QemNlellNWFRxMUVtenAwNU55a05YK2ZmMDZ0V3JBQ28yQ2Zqamp6L3c5ZGRmYTg1emRIU0VtNXNiL1AzOUs3UXp2M0xsQ280Y09RSnpjM05JSkJLb1ZDcEVSMGNqTnplMzJtbU1yVVhyK1kxRnBFZmtjam04dkx4dzdkbzF0R3ZYcmw3OS9JbWFpMWdzaHJ1N2U2Tk53eURTZDVzMmJXcTBzWVlNR1FLSlJBS2hVQWd6TXpNTUhUb1VzMmJOcXZZcHZrQWd3TEZqeDNEMzdsM05NYkZZakpreloycW1jTjI4ZVJQSGp4L0hvRUdENE9mbmg5allXQ3hhdEFnS2hRTHQyclhENHNXTE1XREFnRXBqT3pzN1k4dVdMZmpsbDErd2YvOSs3Tml4QTJLeEdJNk9qaWdySzhPY09YT3FmQnJ6N0xITXpFeXNXcldxd2pGWFYxY0VCd2RyOVQyeHNMREF6ei8vckhtei96UXJLeXRNbno2OTBoT2J6cDA3SXpvNkdvc1dMZEljR3o1OE9BQWdORFFVWjgrZXhjU0pFeXVzay9IMjlrYW5UcDF3NE1BQkFFK2UrRXlkT2xYVG1XM3AwcVVRQ0FTYTZYdnIxNi9Ic1dQSEFEeVovalZ4NGtRTUdUS2sxbWxmKy9idFEyRmhJVjU3N1RXdHZuNkZRb0VSSTBiQXlNZ0lJcEVJaFlXRkFGQmh2VlNmUG4xUVVsSUNMeTh2dUx1N3c4ek1yTXF4ckt5c0VCWVdWaUU0MmRqWVlQejQ4VlZPN1d0TkJPcXFmc0tJcU1tcFZDcjgrZWVmVUtsVWVQSEZGMXZWWDBtSmlGb2piVGZtek16TVJGNWVIa3BMU3lFUUNOQ3VYYnRLKzhhRWhvWWlLQ2dJSmlZbVVLdlYrUDc3NzlHOWUzZjA2TkZEcTJsamhZV0Z1SERoQXZyMzd3K0JRSUM3ZCs5V21ETDM2TkVqbkRsekJ2NysvcFdtUFNtVlNxU25wNk9zckF6QWt5Y3Q5dmIyZFpxdWxwV1ZoZExTVXFoVUtxaFVLcFNWbGNITXpLekdjUlFLQlpLU2tsQldWZ1lyS3l1MGI5OGV3Sk4vVHc4ZVBJaVJJMGRXZVcxaFlTSFVhalZNVEV4cW5HNmJuSnlNc0xBd0RCZ3dRS3MxV09VeU1qTHc3YmZmNHVPUFA2NjI5b2lJQ01URnhXSGF0R2tBbnF3RHlzM04xZXc5MWExYnR5cURxYmJVYXJWbTc1N0dtRGJZRWdtZStjSVpjb2gwS0RzN0cyRmhZWEJ6YzBPUEhqMTBYUTRSRVJGUmkvUnN5R205ZmVXSTlJQ05qUTI4dkx4dzgrWk56UUpJSWlJaUltb1loaHdpSGZQMjlvYUZoUVdpbzZPaFZDcDFYUTRSRVJGUmk4ZVFRNlJqNWQzV0Nnb0tFQnNicSt0eWlJaUlpRm84aGh3aVBWQStiZTNHalJ2SXlzclNkVGxFUkVSRUxScEREcEdlOFBIeGdibTVPUzVjdU1CcGEwUkVSRVFOd0pCRHBDZWVucllXRnhlbjYzS0lpSWlJV2l5R0hDSTlZbXRyQzA5UFR5UWxKZUhCZ3dlNkxvZUlpSWlvUldMSUlkSXpYYnQyaGJtNU9hS2lvbEJhV3FycmNvaUlpSWhhSElZY0lqMGpFb25RdTNkdnpXN1VSRVJFUkZRM0REbEVlc2pHeGdaZHUzYkYvZnYza1pTVXBPdHlpSWlJaUZvVWhod2lQZFd4WTBjNE9Ubmh5cFVyeU1uSjBYVTVSRVJFUkMwR1F3NlJIdXZWcXhkTVRFeHcvdng1bEpTVTZMb2NJaUlpb2hhQklZZElqMGtrRWdRR0JxSzR1SmpyYzRpSWlJaTB4SkJEcE9ma2NqbDhmWDJSbXBxSzY5ZXY2N29jSWlJaUlyM0hrRVBVQW5oNmVxSmR1M2E0Y3VVS3NyT3pkVjBPRVJFUmtWNWp5Q0ZxSWZ6OS9XRnFhb3J6NTg5RG9WRG91aHdpSWlJaXZjV1FROVJDR0JrWklUQXdFQXFGQWxGUlVWQ3IxYm91aVlpSWlFZ3ZNZVFRdFNEVzF0Ym8xcTBiMHRQVGNlM2FOVjJYUTBSRVJLU1hHSEtJV2hoM2QzYzRPenNqTGk0T0R4NDgwSFU1UkVSRVJIcUhJWWVvQmZMMzk0ZTV1VGtpSWlLNFBvZUlpSWpvR1F3NVJDMlFXQ3hHWUdBZ1NrcEtjUDc4ZVpTVmxlbTZKQ0lpSWlLOXdaQkQxRUxKWkRMMDdOa1RXVmxadUhUcGtxN0xJU0lpSXRJYllsMFhRRVQxNStMaWd2ejhmQ1FtSnNMUzBoS2VucDY2TG9tSWlJaEk1eGh5aUZvNEh4OGZQSHIwQ0pjdlg0YTV1VG5hdEdtajY1S0lpSWlJZElyVDFZaGFPSUZBZ042OWUwTW1reUVpSWdKNWVYbTZMb21JaUloSXB4aHlpQXlBV0N4RzM3NTlJUmFMY2Zic1dYWmNJeUlpb2xhTklZZklRSmlhbXFKdjM3NG9MaTdHMmJObm9WS3BkRjBTRVJFUmtVNHc1QkFaRUxsY2psNjllaUU3T3h1UmtaRlFxOVc2TG9tSWlJaW8yVEhrRUJrWVoyZG4rUG41NGY3OSsyd3RUVVJFUkswU3U2c1JHU0F2THk4VUZSWGgrdlhya0VxbDZOeTVzNjVMSWlJaUltbzJERGxFQnNyWDF4ZkZ4Y1dJaTR1RFZDcUZxNnVycmtzaUlpSWlhaFlNT1VRR1NpQVFvRmV2WGxBb0ZJaU9qb2FKaVFrY0hSMTFYUllSRVJGUmsrT2FIQ0lESmhRS0VSZ1lDSmxNaG5QbnppRTdPMXZYSlJFUkVSRTFPWVljSWdOblpHU0VmdjM2d2NURUJLZFBuMFp1YnE2dVN5SWlJaUpxVWd3NVJLMkFpWWtKbm4vK2VSZ1pHU0U4UEJ4NWVYbTZMb21JaUlpb3lURGtFTFVTcHFhbUNBNE9oa2drd3FsVHAvRG8wU05kbDBSRVJFVFVKQmh5aUZvUmMzTnpCQWNIQXdCT25UcUZ4NDhmNjdnaUlpSWlvc2JIa0VQVXlsaFlXQ0E0T0JncWxRcW5UcDFDWVdHaHJrc2lJaUlpYWxRTU9VU3RrRXdtUS8vKy9WRmFXb3FUSjA4eTZCQVJFWkZCWWNnaGFxV3NyYTNSdjM5L2xKU1VJQ3dzakZQWGlJaUl5R0FJMUdxMVd0ZEZFSkh1NU9ibUlqdzhIRUtoRU1IQndiQzB0TlIxU1VSRVJFUjFJaEFJQkJVK1o4Z2hvcnk4UElTSGgwT3RWcU4vLy82d3NyTFNkVWxFUkVSRVdtUElJYUlxUFhyMENLZE9uWUpLcFVLL2Z2MGdsOHQxWFJJUkVSR1JWaGh5aUtoYUJRVUZPSFhxRkJRS0JmcjE2d2RiVzF0ZGwwUkVSRVJVSzRZY0lxcFJVVkdScHJWMFFFQUFuSnljZEYwU0VSRVJVWTBZY29pb1ZncUZBcWRQbjhiRGh3L1J2WHQzdUx1NzY3b2tJaUlpb21veDVCQ1JWcFJLSlNJaUlwQ1dsb2JPblR2RHg4ZEgxeVVSRVJFUlZZa2hoNGkwcGxhckVSTVRnMXUzYnNIRnhRWCsvdjRRQ3JtOUZoRVJFZWtYaGh3aXFyT0VoQVRFeDhmRHdjRUJRVUZCRUl2RnVpNkppSWlJU0lNaGg0anE1ZmJ0MjRpT2pvWk1Ka1Bmdm4xaGFtcXE2NUtJaUlpSUFERGtFRkVEcEtlbjQvejU4eENKUkFnS0NtS0xhU0lpSXRJTEREbEUxQ0Q1K2ZrNGUvWXNDZ3NMMGIxN2Q3aTV1ZW02SkNJaUltcmxHSEtJcU1GS1Nrb1FHUm1KOVBSMGVIaDR3TS9QancwSmlJaUlTR2NZY29pb1VhalZhc1RHeHVMYXRXdXd0N2RIWUdBZ0pCS0pyc3NpSWlLaVZvZ2hoNGdhVlVwS0NxS2pveUdWU2hFVUZBUXJLeXRkbDBSRVJFU3RERU1PRVRXNm5Kd2NuRHQzRGdxRkF0MjZkWU83dTd1dVN5SWlJcUpXaENHSGlKcUVRcUZBVkZRVTB0UFQwYTVkTy9qNys4UEl5RWpYWlJFUkVWRXJ3SkJEUkUxR3JWYmoyclZyaUl1TGc2bXBLUUlDQWlDWHkzVmRGaldRVXFsRVNrb0tzckt5VUZSVUJKVktwZXVTcUJtSVJDSklwVkxZMmRuQnhjV0Ztd0FUa1Y1anlDR2lKdmZnd1FORVJFUkFvVkRBMTljWG5wNmV1aTZKNmlrbkp3Y0pDUW13c2JHQms1TVR6TTNOSVJLSmRGMFdOUU9WU29YSGp4OGpOVFVWMmRuWjZOS2xDLzlvOGYvZHZIa1RNMmJNd0pZdFcrRGw1ZFhvNDZ2VmFpZ1VDaFFWRmFHb3FBZ0ZCUVVvS0NoQTU4NmRZV3hzM09qMzAwWmlZaUt5czdNUkZCU0VaOTVMMWlvaUlnTFoyZGtZTkdoUXBmci8vdnR2UEhqd0FJTUdEYXAzYllzWEw0YURnd05DUWtMcVBRYTFmTStHSFA1WmhvZ2FuYTJ0TFFZUEhvd0xGeTdnNzcvL1JtWm1Kdno5L1hYMmp6UFZUMDVPRHVMajQrSGo0d05yYTJ0ZGwwUE5UQ1FTUVNhVFFTYVRJVGMzRjNGeGNmRDI5bWJRcWFmVTFGUnMzcndaS3BVS1NxVVNTcVVTcGFXbG1vK1NraElvRkFvb0ZBcVVsSlNncXI5QnIxKy9IcjYrdnJYZTY5R2pSL2pvbzQ5UVdscUtkZXZXd2RUVXRNSDE3OXk1RTVjdlg4YlJvMGZyZk8zUFAvK00rL2Z2NDZXWFhxcjAycSsvL29xb3FDaDRlSGpBMWRXMXptTS9lUEFBMGRIUm1EcDFhcDJ2SmNQR2tFTkVUY0xZMkJoOSsvYkY5ZXZYRVJzYmkyUEhqcUZuejU1bzI3YXRya3NqTFNpVlNpUWtKRERnRUFEQTJ0b2FQajQraUkrUFIwQkFnTUZQWFNzdExVVjZlbnExcjVlL2xwR1JBYWxVV3VOWXpzN09BQUFyS3l1NHVMakF5TWdJWXJFWVJrWkdNREl5Z2tRaVFWNWVIbjc4OFVjTUd6WU16ejMzSEl5TmpXRnNiQXlwVkFvVEV4TklwVkpJcFZLdDl5UGJzbVVMRWhJU0FEd0pFZVBHamRQcXVwcms1K2ZEMHRLeXp0Zmw1ZVVoUGo0ZVk4YU1xYkwrMmJOblk4cVVLVGg1OGlRbVQ1NWM2M2lEQncrdTh2ajI3ZHV4ZmZ2MmFxLzc4ODgvdGE2WkRJTmgvNVlpSXAwU0NBVG8yTEVqSEJ3Y0VCVVZoWFBuenNIRnhRWGR1blhqbmpwNkxpVWxCVFkyTmd3NHBHRnRiUTBiR3h1a3BLUVlmQWZGTzNmdVlNYU1HYldlOThrbm45UjZUdm1iYTFOVFUweWZQcjNLYzM3NTVSY0F3T3V2djQ0MmJkclVvZExLamh3NWdyLysrZ3Y5K3ZWRGJtNHVkdS9lRFY5ZlgzVHQyclZCNHo1NDhBRDI5dloxdnU3VXFWTlFxOVVZT25Sb3RRRUZBUGJzMllNOWUvWlVPdTdyNjR2MTY5ZFhPRFo4K0hDOCt1cXJXdDMvdDk5K3crKy8vMTYzb3NrZ01PUVFVWk96c3JMQ29FR0RrSkNRZ01URVJNMzBOVWRIUjEyWFJ0WEl5c3BDNTg2ZGRWMEc2UmtuSnlja0ppWWFmTWh4ZDNldjhpLy9aOCtleFZkZmZZVXVYYnJnekprekNBd014TFZyMXpCNThtUzgrT0tMdFQ1cHFlbE5QZ0JNbkRpeHh0ZlhyVnNIUHorL2FsK1BpWW5CMTE5L0RVZEhSOHlaTXdlUEh6L0dlKys5aHhVclZ1RExMNzlFdTNidGFoeS9Pb1dGaGNqTnpVV1hMbDNxZk8yUkkwY1FGQlFFSnljbkxGeTRzTTdYVjdYM21rd20wendocTQxTUpxdnpQY2t3TU9RUVViTVFDb1h3OGZHQms1TVRvcUtpY1ByMGFiaTd1OFBYMTlmZ3A3NjBSRVZGUlRBM045ZDFHYVJuek0zTlVWaFlxT3N5bXQyVksxZXdlL2R1M0x4NUUvLzg1ei9SdG0xYm5EbHpCdVBIajhlREJ3L3c1WmRmNHFlZmZzS0lFU013ZVBEZ2F0OVk3OWl4bzlLeFU2ZE9ZZGV1WFZpOGVERThQRHhxcktPbUp5a1hMMTdFc21YTFlHSmlnazgrK1FRV0ZoYXdzTERBa2lWTDhORkhIMkgrL1BuNC9QUFB0UTRIVDd0MTZ4WUE0TWFORzNXNkxqRXhFY25KeVpyMU1nTUhEcXp6dmF1eWUvZHU3TjY5dTFIR0lzUEZkeFpFMUt6a2Nqa0dEeDZNdUxnNFhMOStIV2xwYWVqUm8wZURwMmhRNDFLcFZPeWlScFdJUktKVzAwSThKeWNINGVIaE9IcjBLRzdkdW9XQkF3ZGkwYUpGa012bHVIbnpwdWE4b0tBZytQcjY0c2NmZjhUMzMzK1BiZHUyd2MvUEQ3MTc5NGFmbng4OFBEdzAzY2llRFJocXRScmg0ZUhvMEtFREJnd1lVTzlhVDV3NGdmWHIxME1pa1dEMTZ0WG8wS0dENWpWdUpDMXBBQUFnQUVsRVFWUi9mMzhzV0xBQWE5YXNRVWhJQ0JZdFdvUmV2WHJWYWZ5clY2OENlTElHS1NVbEJTNHVMbHBkOTlOUFB3RkFoY1lIdFQzTmV0b2JiN3lCYWRPbVZUck82V3FrRFlZY0ltcDJJcEVJZm41K2FOdTJMYUtqbzNIbXpCbTBiZHNXM2JwMWE1UXVRRVJrdUpLU2tuRDU4bVdrcHFhaXRMUzAxdk1EQXdNUkZCU2s5ZmlscGFYNCtPT1BFUk1UQTdWYURXOXZiNnhhdFVyemxDVW5Kd2N5bVF6YnRtMkRtWmtaY25KeUFBQmp4NDdGQ3krOGdBTUhEdURNbVRPNGRPa1N4R0l4ZnZubEYwaWxVdnpQLy94UGpmZXR5NXYvOHFsMHBhV2wyTHAxS3c0ZVBBZ3JLeXVzWExrU25UcDEwdFJaM2lGdndJQUJNRFkyeHFlZmZvb2xTNVpnK1BEaG1ESmxpdGEvYnk5ZXZBaWhVQWdqSXlPY1BuMWFxNUNUbkp5TWlJaUlTc2VyZXBwVm5lb2FIWEM2R21tRCsrUVFrVTZWbFpYaCt2WHJTRWhJZ0VBZ2dMZTNOenc4UExUdUlrUk40OFNKRXczYXQ0SU1sNjUrTm9xS2l2RFhYMy9oMnJWcnNMR3hnYjI5UFdReVdhMTd0amc3TzlkNWlsWkVSQVRDd3NMUXExY3ZmUDc1NTNXdWRlblNwUUNBek14TWpCNDlHZ0J3OSs3ZEN1ZGN1M1lOWDN6eEJRWU9ISWkzM25xclR1TTdPenNqTVRFUjY5YXRRMHBLQ3R6YzNMQml4WW9LNnh3SER4NE1aMmZuQ3FIaTVzMmIrT1NUVDVDYW1ncVpUSWF4WThkaTZOQ2hOWWFkZ29JQ2pCNDlHcDA3ZDRhVmxSV1NrcEx3NDQ4LzF2cDlYN2h3SWVMajQxRmNYSXlOR3pmQ3g4ZW5UbDlqZGVvU0JwL0c3bXFHai92a0VKRmVFUXFGNk5TcEU1eWRuWEhwMGlWY3Zud1p0Mi9mUnMrZVBXRmpZNlByOG9oSUQ1U1ZsZUUvLy9rUDh2UHo4Y29ycnpUSkJweFBDd2dJUUVCQUFLNWZ2dzRBbURadG11WUpTVTFTVTFPeFljTUdTQ1FTQkFRRVZIanQ2YUNWbFpXRjdkdTN3OGpJQ0VPSER0V3FKbXRyYTgwNnVWMjdkbUhQbmoxUXE5VjQ1WlZYTUgzNmRLMzJJWE4zZDhlMzMzNkw3ZHUzNDlDaFE5aTZkU3ZLeXNydyt1dXZWM3ROV0ZnWWxFb2wrdlhyQnhzYkc1dytmUnBSVVZIbzA2ZFB0ZGVjUFhzV01URXhtRFJwRW5idDJsWGh0V2ZEWGswc0xTMnJmQkxENldxa0RZWWNJdElMWm1abWVPNjU1M0QvL24xY3VuUUpvYUdoNk5DaEEzeDhmR0JpWXFMcjhvaEloeUlpSXBDVmxZVng0OGJWcTQxeFE3bTV1ZFhZMWF5Y05zMDZzck96OGVHSEh5STdPeHNBTUhmdVhLMXFDQWtKd2JCaHd3QUFmbjUrQ0EwTnhlelpzOUd6WjArdHJpOG5sVXJ4L3Z2djQ4VVhYOFNCQXdmdzJtdXZWWHV1V3EzR2I3LzlCaU1qSXd3Y09CQ21wcWF3dHJiR25qMTdhZ3c1Rnk1Y1FFQkFBSHIzN2wwcDVFeVpNa1hyV3F0Yms4UHBhcVFOaGh3aTBpdHQyN2FGZzRNRDR1UGprWlNVaER0MzdxQmp4NDdvMkxFanU3QVJ0VUpGUlVXSWpJeEVyMTY5ZEJKd0FHRHg0c1dOTWs1S1NncVdMRm1DUjQ4ZUFYZ1NjRjU2NmFWYXIzdDJpbGEzYnQyd1k4ZU9CalVIOGZMeXFyV2w4OG1USjVHU2tvSWhRNFpvMXNlODhzb3IrUEhISHhFZUhvNysvZnRYZWQycnI3NEtjM056elhxbHB6WEd0REYyVnlOdDhCMERFZWtkc1ZnTVB6OC91THU3SXpZMkZna0pDVWhPVG9hM3R6YzZkT2hRNjF4d0lqSWN0MjdkUWxsWldZV09ZYzF0N3R5NVdxMHB1WFBuRHBZdlgxN2xhMmZQbnNXNmRldWdVcW53NmFlZllzNmNPZGl3WVFNMmJOaFFyNXFhdXZ0aFlXRWh0bTNiQnBGSWhQSGp4MnVPdi9iYWF6aHc0QUMyYk5tQ0hqMTZWUG4weXRYVkZRQ3FERGtObmE0MlljSUV1THE2VnZoNUtDa3B3ZUhEaHpGeTVNaEsvejdjdW5VTHQyL2YxdnFlWkRnWWNvaEliNW1ibXlNd01CRFoyZG00ZlBreVltSmlrSlNVQkY5Zlg3YWNKbW9sOHZMeUFBQjJkblk2cThIVzFsYXI2VkVsSlNWVkhyOXg0d2FXTDE4T016TXpyRjY5V3JQUjd1VEprNnQ5R3ZLMHVrenhhaXhmZi8wMXNyS3lNR2JNbUFxL2I4M016REI1OG1SczNyd1phOWFzd2NxVksrdjBoNmU2ZkMwVEprelFiSkNxVnF1eGYvOStqQmd4QWpLWlROTjYyOW5aR2VIaDRUaDgrRENFUWlIZWYvLzlDbU00T3p0RG9WRGd5eSsveEQvLytVK3Q3MDB0SDBNT0VlazlHeHNidlBEQ0M3aDM3eDZ1WExtQ00yZk93TjdlSHQ3ZTNyQzF0ZFYxZVVUVWhNcWJ3RW9rRXAzVjBORHBhaDRlSHVqVHB3K21USmtDTnpjM3pWNURNcGtNRGc0T2pWRmlvOXEvZno5T25EaUJkdTNhWWRLa1NaVmVIejU4T01MQ3doQVpHWWt0VzdaZzFxeFpkUnIvNmZCU25XZW42RjI2ZEFuZmZmY2RiRzF0TVdEQUFLeGN1UktUSjAvR3VISGowTDkvZjR3Wk13YS8vUElMN096c01IYnNXQUJBYkd3c1BEMDlFUmNYaHovKytBTXVMaTRZT1hKa25XcWxsb3NoaDRoYWpIYnQyc0hKeVFrM2I5NUVRa0lDd3NMQ1lHOXZqeTVkdXVqMHI3eEVaTmpHamgwTE56ZTNXcy9Mek16RTl1M2JxM3h0MWFwVmxZNXQyclFKbXpadGFuQjlqZW53NGNQNDdydnZJSlZLc1h6NThpcTd0Z2tFQWl4WnNnVHZ2ZmNlRGg0OENJVkNnWkNRa0NaZE4zbjA2RkZZV0ZqZ3VlZWVxL0wxdDk5K0cvZnYzOGV0VzdlZ1Zxc2hFQWl3YnQwNk9EczdZL255NWJoNzl5NjJidDBLRHc4UGRPM2F0Y25xSlAzQmtFTkVMWXBRS0lTbnB5YzZkT2lBbXpkdjR0cTFhemg1OGlUczdPelFwVXNYblMxTUppTEQ0K0RnZ0pDUUVQVHAwMGVyUDZROGV2UUlscGFXY0hkMzEycjhhZE9tNGZubm42LzF2S2ZYeERRVmxVcUZIVHQyNE9lZmY0WkVJc0dLRlN0cTNQVFR6czRPcTFhdHdvSUZDL0RmLy80WE4yL2V4UHo1OHpYcmNScFRWbFlXVHA4K2pkZGVldzFHUmthYTQyVmxaWnIvTGc5ZTVVLzg4dkx5a0phV2h1RGdZSWpGWWl4ZHVoUXpac3pBRHovOFVPOTFVTlN5TU9RUVVZc2tGb3ZSc1dOSHVMdTdJems1R2RldVhjT3BVNmRnYTJ1TExsMjY2T1VVRUNKcUdRNGZQbHpoODhqSXlEcGQvL1Q1UTRjT3JYWnpZNlZTV2UwNm51WjArL1p0Yk5pd0FWZXZYb1c1dVRtV0xWdUdidDI2MVhwZHg0NGQ4Y1VYWCtEamp6OUdVbElTM25ubkhjeWVQVnZUNnJvNmRlMk9kdWJNR1FnRWdncFR6ZVJ5T1U2ZVBBbFBUMDlJcGRJSzV4Y1hGK1BRb1VOUXE5WG8xYXNYZ0NmN0RIMzIyV2Y4dDZFVlljZ2hvaFpOTEJiRHk4dExFM1lTRXhNUkhoNE91VndPVDA5UHRHdlhydG8zR0VSRVZXbk1LV1JEaGd5cGRqM1J6cDA3c1hQbnprYTdWMzBWRmhiaXhvMGI4UEx5d3VMRmk5RzJiVnV0ci9YeThzSy8vdlV2ckYrL0hwbVptUmd3WUVDdDEyaXptZWZURFFwR2poeUpGMTU0b1VLbnRYZmVlUWNiTjI3RTBxVkxxN3hlTEJaanpKZ3hGYWFtYVRQbGtBd0hRdzRSR1FTUlNBUlBUMCs0dWJuaDFxMWJ1SDc5T2lJakkzSGx5aFc0dTd2RHpjMU5xeDNCaVlnYVl5K1htZ2lGUW93ZVBSckJ3Y0hvMUtsVHJlZHYzYnBWNnlsdzlkR2xTeGRzMnJRSjd1N3U5ZnFqa0Z3dXgrclZxMUZZV0FoVFUxUE5jWWxFQWxkWDF3b2JPcnU2dXNMRnhhWFdibld1cnE2d3NyTFNmUDVzSyttQkF3ZWlYNzkreU03TzFqU25LQ2NRQ0NDWHkvazd2NVVUcUovOXlTQWlNZ0JxdFJwcGFXbElTa3BDWm1ZbVJDSVIycmR2RDA5UFQrNkFyWVVUSjA1ZzBLQkJ1aTZEOUZCei8yeWNPM2NPNTgrZnh3Y2ZmTkJzOXlTaWxrZndUQzl6UHNraElvTWtFQWpnNU9RRUp5Y241T1hsSVNrcENYZnUzTUd0VzdkZ2IyOFBkM2QzT0RrNWNTb2JFUkdSQVdMSUlTS0RKNVBKNE8vdkQxOWZYeVFuSitQR2pSczRmLzQ4SkJJSjJyZHZEMWRYVjFoYlcrdTZUQ0lpSW1va0REbEUxR3BJSkJKMDZ0UUpIVHQyUkVaR0JtN2R1cVVKUFRLWlRETlhuUE80cWFYSXljbUJYQzdYZFJsRVJIcUhJWWVJV2gyQlFBQkhSMGM0T2pxaXBLUUVkKzdjd2UzYnQzSDU4bVZjdVhJRmJkcTBnWXVMQ3h3ZEhadDBjenRxZmtsSlNWQXFsV2pYcmgwc0xDeWE1QjUzNzk3VmRJWnFxZ1hzK2ZuNW1nME9kKzdjQ1RNenN5YTVEeEZSUzhWL3ZZbW9WWk5JSlBEdzhJQ0hod2Z5OHZKdysvWnRwS1NrSURVMUZTS1JDQTRPRG1qWHJoMmNuSndxYkVKSGplZlJvMGRZczJZTlNrdExNV0hDaENiZGpmeUREejVBVVZFUlZxOWVqZDY5ZXpmWmZacWFoWVVGU2t0TDhmRGhRK3pldlJzelpzelFkVWxFUkhxRklZZUk2UCtUeVdUdzgvT0RyNjh2c3JLeWNPL2VQZHkvZngrcHFha1FDQVJ3Y0hCQTI3WnQwYlp0VzA1cGEwVGZmdnN0b3FLaUFEeHBSZHRVSVVlaFVLQ29xQWdBWUdscDJTVDNhQzRDZ1FEVHAwL0huRGx6Y1BEZ1Fiejg4c3UxdHVRbEltcE4yRmFJaU9nWkFvRUE5dmIyNk5HakI0WU5HNFlYWG5nQm5wNmVlUFRvRVdKaVluRG8wQ0dFaFlVaElTR2h5ajBhU0h1blRwM0M4ZVBISVJLSklCYUw4ZGRmZnlFME5MUko3cFdYbDZmNWIwTm9OT0hqNDRPK2ZmdENxVlJpeTVZdHVpNkhpRWl2OEVrT0VWRU5CQUlCYkd4c1lHTmpBejgvUCtUbTVtcWU3c1RIeHlNK1BoNUdSa2F3dDdlSGc0TURIQndjWUc1dXJ1dXlXNFNVbEJSczJMQUJ3SlBkelVVaUViNzk5bHQ4OWRWWDhQYjJob09EUTZQZTcrSERod0NlYk1Sb2EydmJxR00zTmJWYWpaU1VGQUNBaTRzTHlyZURtRHAxS3M2ZE80ZVltQmpFeE1TZ1o4K2V1aXlUaUVodk1PUVFFZFdCdGJVMXJLMnQ0ZVBqZytMaVltUm1aaUlqSXdNWkdSbTRmLzgrQU1ETXpBejI5dmF3czdPRGpZME5RMDhWY25KeXNHVEpFaFFXRnFKMzc5NFlNMllNQUNBbUpnWVhMbHpBa2lWTHNIYnQya1o5NGxJZUV1enM3Q0FTaVJwdDNPWlFVRkNBdDk5K0d3RHcrKysvUXlxVkFnQ2NuWjBSSEJ5TWt5ZFBZdHUyYmVqUm93ZWUyUStQaUtoVllzZ2hJcW9uRXhNVHRHL2ZIdTNidHdmd1pBRjlSa1lHTWpNemNlL2VQZHk2ZFF2QWsrWUdOalkya012bG12OXR6VTBNY25KeU1HL2VQR1JrWk1EZTNoN3o1OC9YdkRHZlAzOCtac3lZZ1pTVUZNeWJOdy9yMXEyRGxaVlZvOXczT1RrWndKUC9uNVJLWmIwNjV3MGVQTGhKem05SUY3YTMzbm9McDA2ZHdzMmJOeEVhR29xQkF3ZHFYbE9wVkNncUttTFFKcUpXaHlHSGlLaVJXRmhZd01MQ0FoNGVIbENyMWNqUHowZDJkalp5Y25LUW5aMk50TFMwQ3VmYTJOakF5c29LbHBhV3NMUzAxUHgxM3BDbHA2ZGowYUpGdUhmdkh1UnlPZGF1WFF1WlRLWjUzY3JLQ2w5ODhRWG16cDJMbEpRVWZQamhoL2pzczg5Z1oyZlg0SHVYaDV6Q3drTEV4OGZEejgrdjNtUEo1WElJaFZVdmExV3BWTWpOelFXQUdxZkZsWldWSVNjbnA5clhJeUlpNE9YbFZlcytPQjA2ZE1Eenp6OFBlM3Y3Q2gzanpwOC9qODJiTjhQWDF4Y0xGaXlvY1F3aUlrUERrRU5FMUFRRUFnRmtNaGxrTWhuYzNOd0FBS1dscGNqSnlha1FlbTdmdnEyNXhzaklDSmFXbHBESlpKcmdZMGpoSnlFaEFjdVdMY1BEaHc4aGs4bXdkdTFhT0RrNVZUcXZmZnYyK09LTEx6QnYzanlrcEtSZyt2VHBtRHQzTHA1NzdybDYzMXVsVXVINjlldWF6Nk9pb2hvVWNyNzc3cnNLNGV4cFQrK1RzM2Z2M21ySHlNdkx3K2pSbzZ0OHJiaTRHTXVYTDRkS3BjS2VQWHRnYW1wYVl6MkxGeSt1ZE16YzNCeVptWmtJRFEzRlcyKzl4ZTVyUk5TcU1PUVFFVFVUSXlNalRYT0Njc1hGeGNqUHo2L3djZS9lUFpTVWxHak9FWXZGTURVMWhWUXFoYW1wYWFVUHFWU3E5MnRNRGh3NGdHM2J0a0dwVk1MZTNoNnJWNi9XVFBPcmlwdWJHOWF1WFl1bFM1Y2lNek1USzFhc3dOQ2hRekZqeG94NmhiNzQrSGc4ZnZ4WU15MHVQRHdjMDZaTjA5djFLMWV2WG9WS3BZS05qUTNzN2UzeCtQSGpPby9SdFd0WGRPM2FGYkd4c2RpOWUzZVZRWWlJeUZBeDVCQVI2WkNKaVFsTVRFeGdiMjlmNGJoQ29VQmVYaDd5OC9OUlVGQ0F3c0pDRkJZV0lpMHREY1hGeFpYR01UWTJoa1FpcWZIRHlNZ0lSa1pHRUFxRnRYNDBsc3pNVEt4ZnZ4NFhMMTRFOEtUdDhiSmx5eXFzczhuSnljRWJiN3dCQVBqMTExODE2MGZjM056d3IzLzlDNnRYcjhhbFM1Znd4eDkvNE15Wk14ZzFhaFJlZmZYVldwOXVQTzM4K2ZNQUFDOHZMNWlZbU9EeTVjdTRjdVZLZzU3bU5LVzR1RGdBYVBDZVFlUEdqY1BDaFF0eDh1UkpUSmd3b2RHZTV1emJ0dy8zN3QxcmxMR0lpSm9DUXc0UmtSNHlOamFHdmIxOXBmQUQvTjlpOHZMZ1UxaFlpS0tpSXBTVWxLQ2twQVJGUlVYSXk4dERTVWtKbEVwbHZlN2YwSzVtU3FVU0J3NGN3TC8vL1cvTkJwd3Z2ZlFTWnMrZVhhY0YvektaREd2V3JNSE9uVHV4Yjk4KzVPZm40NGNmZnNBdnYveUNSWXNXVlZpRFVoMjFXbzF6NTg0QkFJS0NnbUJ1Ym83TGx5L2p2Ly85cjk2R25OallXQUFORHprOWUvWkVwMDZka0ppWWlMMTc5MkwrL1BtTlVSNDhQRHdhWlJ4dE1Fd1JVWDB3NUJBUnRUQWlrUWptNXVaYWRjd3FLeXREYVdtcEpnQXBsVXFVbFpYVitsSGVEcnUrVHA4K2pXM2J0Z0Y0MGt3Z0pDU2szbXRxaEVJaHBreVpndjc5KytQcnI3OUdRa0lDQUtCang0NWFYWC9od2dXa3BxWUNBUHIxNndjTEN3dDg4ODAzT0hueUpLWk1tZElvVFEwYWswcWx3dFdyVndFQXZyNitEUjV2N05peFdMNThPVUpEUXpGcDBxUkcyWCtvWjgrZXpiWW56N2x6NXpSUDRvaUl0TVdRUTBSa3dJUkNJWXlOaldGc2JGeW42eG9hY2dZTUdJQmp4NDdCMHRJU3MyYk5ncVdsWllQR0E1NDhQZmp5eXk5eC9QaHhBS2gyNGYrekRodzRBT0JKWUNpZnJ0V3ZYeitFaFlWaDM3NTltRFZyVm9OcmEweXhzYkVvTGk2R1RDYURpNHRMZzhjTERBeUVnNE1ETWpJeThQUFBQK1A5OTk5dmhDcUppUFFiUXc0UkVUV0pGU3RXMURsYzFVWWdFT0RGRjEvVSt2eWtwQ1RFeE1RQUFGNTU1UlhOOFJFalJpQXNMQXhIang3RnFGR2owS1pObXpyVjhjNDc3OVRZUXJyY20yKytXZTBZWldWbFZSNHZuMXJuNysvZktJMFJoRUloWG5ubEZXemZ2aDNIamgzRHhJa1R0UTZJUkVRdFZlT3RMaVVpSW5wS1l3ZWN1bEtyMWZqcXE2OEFBTTdPenVqZnY3L21OVzl2YjNUcjFnMGxKU1dhYytvaUp5Y0hEeDQ4cVBLamZJOGNBTldlOCtEQmcycjN5Q2tQT1gzNjlLbHpYZFY1NmFXWElKRklvRkFvOFB2dnZ6ZmF1RVJFK29wUGNvaUl5Q0FkT1hJRWlZbUpBSUJKa3laVmV2THlqMy84QXlFaElZaU9qc2J4NDhjeFpNZ1FyY2ZldjMrL1Z2dmsvUG5ubjlXT1VkVStPY25KeWNqSXlJQlFLRVN2WHIyMHJxY3FrWkdSTURZMmhwK2ZIeXd0TFRGdzRFQVVGQlNnWDc5K0RScVhpS2dsWU1naElpS0RrNUtTb21sODBLMWJOd1FIQjFjNnAwdVhMaGc0Y0NEKyt1c3ZmUFhWVjNCM2Q0ZTd1M3VONHc0ZlBoeEE0enlsTWpZMjFveFhycnpWdHJlM3QxYU5KV29TSGg2TzQ4ZVBZOWl3WVFnSkNjR2NPWFAwZGw4Z0lxTEd4cEJEUkVRR0pUOC9IMHVYTGtWaFlTR01qWTB4Wjg2Y2FzOTk5OTEzRVIwZGpieThQQ3hidGd3Yk4yNnNzZHRhWXk3YU56RXhxVFRlcUZHajRPbnBXV0V6MlByS3lzb0NBRTBiY2dZY0ltcE51Q2FIaUlnTVJtRmhJWll2WDQ2MHREUUF3Snc1YytEazVGVHQrVEtaRFBQbno0ZEFJRUJHUmdibXpwMkxqSXlNNWlxM0VvRkFBRDgvdnhxbnFxblZhcTNHS3Q5Znh0WFZ0VEZLSXlKcVVSaHlpSWpJSU9UbTV1S0REejdRYktRNWV2Um9EQnc0c05icmV2ZnVqY21USndNQTB0UFRNWHYyYlB6OTk5OU5XV3FkbVppWWFKN0VQSGp3b05ienl4c2pBTTI3Y1NjUmtiNWd5Q0Vpb2hidjVzMmJDQWtKd1kwYk53QTg2U2Iyemp2dmFIMzlXMis5aFZHalJnRjRFaERtejUrUEhUdDJvTGk0dUVucXJTdXhXS3laUnZmOTk5L2o0Y09IVlo2blZxdVJscGFHRFJzMlFLMVd3OVhWVmU4Mk95VWlhZzVjazBORVJDMldVcW5FVHovOWhMMTc5MEtwVkFKNHNnZk96Smt6Njd3R1pjYU1HWkJJSk5pN2R5L1VhalgyN3QyTFk4ZU9ZZjc4K2VqWnMyZFRsRjhudzRjUHgvYnQyM0h1M0RtY08zZXV5bjE2MUdxMVpqcWJRQ0RBaEFrVG1ydE1JaUs5d0pCRFJFUXRWblIwTkhidjNnM2d5ZE9PbVRObll0aXdZZlVlYjhxVUtlalFvUU0yYnR5SW9xSWltSm1ad2N2THE3SEtiWkF4WThaQUtCVGk2TkdqU0V0TDA0UzZaNW1abWNIVjFSV3Z2LzQ2Z29LQ21ybEtJaUw5d0pCRFJFUXRWa0JBQU1hUEg0K0lpQWpNbXpjUGJtNXVEUjV6d0lBQjhQSHh3Ylp0MnpCNThtUllXRmcwUXFVTkp4UUtNV2JNR0l3Wk0wYlhwUkFSNlQyR0hDSWkwaW1KUkFKL2YzOEFUNTdHMU5YRWlSTXhmdng0aUVTaVJxdkp6czRPaXhjdnJ0ZTFqbzZPK1BiYmJ4dXRGaUlpcWp1R0hDSWkwaWx6YzNOODl0bG45YjVlSUJBMGFzQnBLQ01qbzFvM0ZTVWlvcWJGN21wRVJFUkVSR1JRR0hLSWlJaUlucEdibTF0ckMvSDQrSGpzMmJPblR1UHUzNzlmczFsdGRjNmZQNDlObXpiVmFkeXFKQ1VsWWUzYXRkVzJIQ2N5Wkp5dVJrUkVSUFFVdFZxTkpVdVdvTFMwRkN0V3JJQ1RrMU9WNTUwNGNRS0hEeCtHVENiVHFxdGZYRndjdG03ZENpTWpJNHdZTVFJQThPZWZmeUloSVFHelo4L1d0RDFQVEV6RTRjT0hFUklTb3JuMisrKy9SMEJBQUx5OXZRRUFodzhmcmpZSWhZU0VZTml3WWNqTXpNVHg0OGN4YnR3NFdGbFphVjR2S3l2RHlwVXIwYk5uejBwMWI5MjZGZnYzNzYvMWEzblduMy8rV2VkcmlKb1NRdzRSRVJIcHJmSTMvaVVsSlpCSUpNMTJ6N2ZmZmh2TGx5L0h6Smt6c1hMbFN2ajQrRlE2NzczMzNrTjhmRHkrK2VZYitQajR3TlhWdGNaeGYvLzlkNWlZbUdEZ3dJRVY3blg0OEdGSUpCSzgrKzY3VlY0WEZSV0YvLzNmLzBWbVpxWW01SlNiTld0V2hjODNiOTVjNjlmMzVaZGY0c3laTStqVnExZTE1endkc0dweSt2UnBYTHg0VWF0emlab1RRdzRSRVJIcExabE1CZ0RJeXNwQzI3WnRtKzIrM2J0M3g0WU5HN0J3NFVKODlORkgyTGx6SnhJVEV5dWRGeHdjak5PblQrUE9uVHRJVDArdjlIcEFRQUFBSUQwOUhlSGg0ZkQwOUVSa1pLVG05YjU5KzJMMDZOSFl2MzgvbkoyZEt6MVp5YzdPeHJwMTY5Q3BVeWZNblR1MzB2amxUNFRLMVJaeWR1ellnYU5IajJMYXRHa1lPblJvdGVkcHU5L1UvZnYzR1hKSUx6SGtFQkVSa2Q3cTBLRURoRUloYnQyNjFhd2hCd0RjM2QyeGZ2MTZwS2VudzlqWUdFdVhMcTMyM0pVclYxWjV2SHdhMTQ0ZE82QlNxWkNZbUlnMWE5Wm9YdCsxYXhlbVRadUdxMWV2NHNTSkU1V0N4N1p0MnlDVlNyRnExU29ZR3h0WGVZKzMzMzRiNDhlUFIzQndjTFgxcWRWcWJOMjZGZi81ejM4d2NlSkV2UEhHRzlXZVMyUUlHSEtJaUloSWIwbWxVdlRwMHdlUmtaSHc4dktDdmIxOWs5OVRyVllqTnpjWGNya2M3ZHUzUi92MjdhRldxNnZjLzJqSGpoMklpb3FxY1crazJOaFluRHg1RW1QSGpzWFVxVk1yM2F1NHVCaUxGaTJDbVprWkZBb0ZWQ29WQUtDb3FBai8rTWMvVUZSVUJJbEVBcVZTV2VWZVVyZHYzOGFqUjQrcXZYOVpXUmsyYnR5SW8wZVBZdkxreVJnM2JseXQzNFBEaHcvWGVnNEFKQ2NuYTNVZVVYTmp5Q0VpSWlLOUZoQVFnT1RrWk96ZnZ4K0RCZzJDbDVkWGs5NXYxNjVkT0hqd0lENzg4RVAwN2RzWHdKTzFNMVh0ZjJSaFlRRUFOZTZOZFBEZ1FWaFpXYUYzNzk2NGZ2MTZoV3NmUG55STJiTm5WM25kOE9IREszdythOWFzU3RQVHRGVlNVb0taTTJmaTFWZGYxZXI4eHVqdVJxUkxERGxFUkVTazE0UkNJVWFOR29XLy92b0xodzRkZ2x3dWg0T0RBMlF5bWFZeFFYV2NuWjNoN094Y3Avc05HVElFWjg2Y3dmTGx5L0hHRzI5ZzZ0U3B0ZDZuSnVQSGowZDRlSGlsTlRYOSt2WERtREZqQUFDdnYvNTZqVStwdEdrb1VCMmhVSWlGQ3hkcWRhNmZueDhBWVByMDZWcWRmK1hLRlZ5N2RxM2V0UkUxRllZY0lpSWkwbnRTcVJURGhnMUR4NDRkY2VYS0ZkeTRjUU9scGFWYVhWdlhrT1BrNUlSTm16WmgrZkxsMkxkdkg5emQzVEZnd0lENmxBMEFjSFYxaGFPakk1NTc3amxNbno0ZFU2Wk1RWEJ3TUV4TVRKQ1JrUUhnU1FPRG1wNVExVFhrREI0OFdQUGZreVpOcXZhODBhTkhZOEtFQ2NqT3pnWUF0RzNiRm0zYnRzWGR1M2UxdW8rMXRUVUNBZ0lxbkYvWDd6ZFJVMkRJSVNJaW9oYkQwOU1UbnA2ZVRYNGZNek16ZlBiWlp3Z05EZFVFbklLQ0FpaVZ5Z3JubFFldHZMeThTbU9VZDRZREFCTVRFN1JwMHdZQVlHVmxwZGw3cHp6a3BLYW0xcXRGdGxxdEJvQkthM1ZtelpxRjVPUmsvUEhISDVnd1lRTEt5c3F3Wjg4ZVRKZ3dvVUpkSGg0ZU9ILytmSVZtQ0EzRlBYTklIekRrRUJFUkVWVkJMQlpqeUpBaG1zL256WnVIcEtTa0tzOGRQWHAwcFdQbGIvWlRVMU9SbDVjSGhVSUJBRWhMUzhQVnExY0IvRjlJV3IxNmRiMXFMQ2twQVlCS25kZEdqQmlCczJmUDRvOC8vc0NnUVlOZ1oyZW5lU3BWdnM2b1hKczJiZkQ1NTU5clBqOTU4aVNPSGoyS2tKQ1FhamRDSmRKM0REbEVSRlNKU0NTQ1NxV0NTQ1RTZFNta1IxcmJ6MFJHUmdZaUlpSXdlUEJnbUpxYTRxMjMzc0xEaHc4cm5IUHMyREVrSmliV3VIbm1Eei84Z0pNblQybyszN3QzTC9idTNRc0FXTHg0TVFCZzd0eTVOVTd6bWpOblRwWEhDd3NMQVR4NThsUVRJeU1qZE9yVUNSY3VYS2dVY3VSeU9lUnl1ZWJ6blR0M3d0SFJFUysvL0hLRDFpSVI2UkpERGhFUlZTS1ZTdkg0OGVNSzAxcUlIajkrREZOVFUxMlgwV3pPbnorUExWdTJvRTJiTnVqZHV6ZWVlKzY1U3VmRXhjVWhNVEd4eHMwelo4MmFoV25UcHFHNHVCalRwazNEdEduVDhQenp6d040c3NrcDhLUTdXMzI2eHBXdnBiRzF0YTMxM0tDZ0lPemR1eGZ2dnZ0dXRYdnVaR1ZsNGVyVnEvRHo4OE9SSTBlMHJxTkhqeDU4NmtONmhTR0hpSWdxc2JPelEycHFLa01PVlpDYW1xclZtMmxEY2VIQ0JaaWFtcUpIang0TkdrY21rMEVtazZHb3FBZ0FZR2xwQ1FjSEJ3QkFUazRPQUNBbUpnYjM3OS9YZWt3dkx5OU1tREFCZCs3Y2dVQWcwRXhibXpkdkhqcDM3bHpsTlFNSERzU09IVHR3NU1nUnZQYmFhMVdlVTFCUUFBQzRmUGt5TGwrK3JIVTluMy8rT1VNTzZSV0dIQ0lpcXNURnhRVVJFUkhJemMyRnRiVzFyc3NoUFpDYm00dnM3R3dFQmdicXVwUm1VVnhjakV1WExpRXdNTERLRFRnYjI0NGRPK3AwdnBlWEY3eTh2TEIyN1ZxSXhXTE1uajBiTTJmT3JIRWZIYmxjanNHREIyUDM3dDNvMzc5L2xZSFYxZFcxVG8wRGZ2LzlkM3o5OWRkd2RIU3NVLzFFVFkwaGg0aUlLaEdMeGVqU3BRdmk0dUxnNCtQRG9OUEs1ZWJtSWk0dUR0N2UzcTFtVFU1MGREUktTMHNSRUJEUUpPT3IxV29jUDM1Y3N3NW4zYnAxTlc0b09uTGt5RXJIc3JLeUVCWVdoa21USnVIT25UdllzbVVMVEUxTks3U1BmdnArbHk5Znh1VEprM0hxMUNsODhza25XTHQyYmJYVDFyUjE3OTQ5aU1WaXpaTXBJbjNCa0VORVJGV1N5K1h3OXZaR2ZIdzhiR3hzNE9Ua0JITno4MWJ6SnJlMVU2bFVlUHo0TVZKVFU1R2RuUTF2Yis4S2k5TU5YWGg0T0FRQ0FYcjM3ZzNneVhxa3FwUzNsSzd1ZFlsRW9ta05yVktwQUFCWHIxN0ZvVU9Ia0pTVXBHbmRMSlZLWVc1dXJuVjlLcFVLYTlldWhhbXBLWVlORzZaWlI3ZCsvWHBZV0ZnZ0lDQUFaV1ZsQUlEWTJGaDgrdW1uU0U5UHgvNzkrekZuemh5c1hyMGFDeFlzd01jZmYxenYvMStMaW9wdzd0dzVkT2pRZ2I4WFNPOHc1QkFSVWJYa2Nqa0NBZ0tRa3BLQ3hNUkVGTDBvS0pjQUFBUG1TVVJCVkJZV2F0Nm9rV0VUaVVRd05UV0ZyYTB0QWdJQ21tWEtscjVRS0JTSWpJeEVseTVkTk92U3FucVM4clRxWG4vampUY3diZG8wQUU4YUdRREEwYU5INGVycWl0V3JWMWZieUtHMHRCUkdSa1lBb0dsYkxSUUtBVHdKVm12WHJzV2xTNWZ3MFVjZmFUcXJMVjY4R0FzV0xNRG16WnZoNysrUHYvLytHOENUcDBRZE9uVEFSeDk5QkFCNC92bm5rWmFXaGgwN2R1Qzc3NzdEd29VTHEvMjZ5c3JLc0diTkdraWxVa2lsVWtna0VvaEVJaFFVRkNBeU1oSVpHUmtZTjI1Y2pkOGJJbDFvUGIreGlJaW9Yc1JpTWR6ZDNXdWNTa05rU0dKaVlsQllXSWcrZmZwb2pzMmFOYXRlWXoyOWNhbXRyUzBrRWdrbVRacUVVYU5HUVNRU2FmYkxlZGFDQlFzUUh4OFBJeU1qemY0NjVWUGIwdExTRUJrWmlUZmZmQlBCd2NHYWE0eU5qYkZpeFFyazUrY0RBQzVldkFnVEV4Tk1uandaSTBlTzFJUWtBSGp6elRkaGIyOWY2eG9yb1ZDSWxKUVVKQ2NuVjNyTndjRUI3NzMzSGw1NjZTVXR2eHRFelVlZ0x0OHFsNGlJaUlnQUFJbUppYkN4c1lHZG5WMmpqcHVabVFsN2Uzdk41OG5KeVZpMWFoVSsvdmhqdUxxNmFvN3YzNzhmVVZGUlVDcVZFQWdFOFBmM3g1dHZ2cWw1L2U3ZHV6WHVxMU4ramtna2FyU3VaMHFsRWlxVkNtcTFHbUt4dUZVOTNTUDlKM2htVXllR0hDSWlJaUlpYXRHZURUbkM2azRrSWlJaUlpSnFpUmh5aUlpSWlJaklvRERrRUJFUkVSR1JRV0hJSVNJaUlpSWlnOEtRUTBSRVJFUkVCb1VoaDRpSWlJaUlEQXBERGhFUkVSRVJHUlNHSENJaUlpSWlNaWdNT1VSRVJFUkVaRkFZY29pSWlJaUl5S0F3NUJBUkVSRVJrVUZoeUNFaUlpSWlJb1BDa0VORVJFUkVSQWFGSVllSWlJaUlpQXdLUXc0UkVSRVJFUmtVaGh3aUlpSWlJaklvRERsRVJFUkVSR1JRR0hLSWlJaUlpTWlnTU9RUUVSRVJFWkZCWWNnaElpSWlJaUtEd3BCRFJFUkVSRVFHaFNHSGlJaUlpSWdNQ2tNT0VSRVJFUkVaRklZY0lpSWlJaUl5S0F3NVJFUkVSRVJrVUJoeWlJaUlpSWpJb0REa0VCRVJFUkdSUVdISUlTSWlJaUlpZzhLUVEwUkVSRVJFQm9VaGg0aUlpSWlJREFwRERoRVJFUkVSR1JTR0hDSWlJaUlpTWlnTU9VUkVSRVJFWkZBWWNvaUlpSWlJeUtBdzVCQVJFUkVSa1VGaHlDRWlJaUlpSW9QQ2tFTkVSRVJFUkFhRklZZUlpSWlJaUF3S1F3NFJFUkVSRVJrVWhod2lJaUlpSWpJb0REbEVSRVJFUkdSUUdIS0lpSWlJaU1pZ01PUVFFUkVSRVpGQlljZ2hJaUlpSWlLRHdwQkRSRVJFUkVRR2hTR0hpSWlJaUlnTUNrTU9FUkVSRVJFWkZJWWNJaUlpSWlJeUtBdzVSRVJFUkVSa1VCaHlpSWlJaUlqSW9ERGtFQkVSRVJHUlFXSElJU0lpSWlJaWc4S1FRMFJFUkVSRVJFUkVSRVJFUkVSRVJFUkVSRVJFUkVSRVJFUkVSRVJFUk5TSy9UOGllK2JZTWNDOHhBQUFBQUJKUlU1RXJrSmdnZz09IiwKICAgIlR5cGUiIDogIm1pbmQ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Poppins</vt:lpstr>
      <vt:lpstr>方正姚体</vt:lpstr>
      <vt:lpstr>Gill Sans</vt:lpstr>
      <vt:lpstr>华文新魏</vt:lpstr>
      <vt:lpstr>等线</vt:lpstr>
      <vt:lpstr>Bebas</vt:lpstr>
      <vt:lpstr>Calibri</vt:lpstr>
      <vt:lpstr>Gill Sans</vt:lpstr>
      <vt:lpstr>Gill Sans MT</vt:lpstr>
      <vt:lpstr>Arial Unicode MS</vt:lpstr>
      <vt:lpstr>Segoe Print</vt:lpstr>
      <vt:lpstr>Theme</vt:lpstr>
      <vt:lpstr>PowerPoint 演示文稿</vt:lpstr>
      <vt:lpstr>目录</vt:lpstr>
      <vt:lpstr>目录</vt:lpstr>
      <vt:lpstr>PowerPoint 演示文稿</vt:lpstr>
      <vt:lpstr>PowerPoint 演示文稿</vt:lpstr>
      <vt:lpstr>目录</vt:lpstr>
      <vt:lpstr>PowerPoint 演示文稿</vt:lpstr>
      <vt:lpstr>目录</vt:lpstr>
      <vt:lpstr>目录</vt:lpstr>
      <vt:lpstr>目录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你的民国渣男</cp:lastModifiedBy>
  <cp:revision>652</cp:revision>
  <dcterms:created xsi:type="dcterms:W3CDTF">2019-05-24T06:29:00Z</dcterms:created>
  <dcterms:modified xsi:type="dcterms:W3CDTF">2021-05-23T08:34:56Z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  <property fmtid="{D5CDD505-2E9C-101B-9397-08002B2CF9AE}" pid="3" name="KSOTemplateUUID">
    <vt:lpwstr>v1.0_mb_dxbqkBE0yon5iLf5dkta8Q==</vt:lpwstr>
  </property>
</Properties>
</file>