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4" r:id="rId4"/>
    <p:sldId id="265" r:id="rId5"/>
    <p:sldId id="266" r:id="rId6"/>
    <p:sldId id="257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C8A3B9-68AF-4F61-A8B9-8109CE85BF8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EA38779-658D-4572-864F-56D27FD3F5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Kyndra &amp; Bryan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Pedigree Verification in Cassavas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implementing automatic check upon pedigree upload on </a:t>
            </a:r>
            <a:r>
              <a:rPr lang="en-US" dirty="0" err="1" smtClean="0"/>
              <a:t>CassavaBase</a:t>
            </a:r>
            <a:r>
              <a:rPr lang="en-US" dirty="0" smtClean="0"/>
              <a:t> and independent tool</a:t>
            </a:r>
          </a:p>
          <a:p>
            <a:r>
              <a:rPr lang="en-US" dirty="0" smtClean="0"/>
              <a:t>Different controls and tests of the program (such as a test of the possibly incorrect father as both parents)</a:t>
            </a:r>
          </a:p>
          <a:p>
            <a:r>
              <a:rPr lang="en-US" dirty="0" smtClean="0"/>
              <a:t>More filters in order to lessen the amount of SNPs being tested</a:t>
            </a:r>
          </a:p>
          <a:p>
            <a:r>
              <a:rPr lang="en-US" dirty="0" smtClean="0"/>
              <a:t>Assignment of correct parents on lines that are suspected to be </a:t>
            </a:r>
            <a:r>
              <a:rPr lang="en-US" dirty="0" err="1" smtClean="0"/>
              <a:t>erraneous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5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Perl and R version</a:t>
            </a:r>
          </a:p>
          <a:p>
            <a:r>
              <a:rPr lang="en-US" dirty="0" smtClean="0"/>
              <a:t>Assign a value of plausible or implausible</a:t>
            </a:r>
          </a:p>
          <a:p>
            <a:r>
              <a:rPr lang="en-US" dirty="0" smtClean="0"/>
              <a:t>Mother: [2] Father: [2] Child: [0] = Implausible</a:t>
            </a:r>
          </a:p>
          <a:p>
            <a:r>
              <a:rPr lang="en-US" dirty="0" smtClean="0"/>
              <a:t>Mother: [1] Father: [1] Child: [1] = Plausible</a:t>
            </a:r>
          </a:p>
          <a:p>
            <a:r>
              <a:rPr lang="en-US" dirty="0" smtClean="0"/>
              <a:t>Identifies the amount of implausible SNPs between parent and child and divides by total SNPs to assign a conflict score </a:t>
            </a:r>
          </a:p>
          <a:p>
            <a:r>
              <a:rPr lang="en-US" dirty="0" smtClean="0"/>
              <a:t>Possible Tweaks: Discount any markers with a score of 1, use a population wide filter to remove uninformative SNPs, use only whole number SNPs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Pedigree 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3440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Pedigree 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799"/>
            <a:ext cx="8305800" cy="48894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from Pedigree 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 from Pedigree Analysis Histogram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2438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Cutoff of .010</a:t>
            </a:r>
          </a:p>
          <a:p>
            <a:r>
              <a:rPr lang="en-US" dirty="0" smtClean="0"/>
              <a:t>7 lines that show high degrees of conflict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5600" y="1524000"/>
            <a:ext cx="5812536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UG120078	UG110039	UG110039	0.02412680</a:t>
            </a:r>
          </a:p>
          <a:p>
            <a:r>
              <a:rPr lang="en-US" sz="2800" dirty="0"/>
              <a:t>UG120088	UG110017	UG110017  	0.02220224</a:t>
            </a:r>
          </a:p>
          <a:p>
            <a:r>
              <a:rPr lang="en-US" sz="2800" dirty="0">
                <a:solidFill>
                  <a:srgbClr val="00B0F0"/>
                </a:solidFill>
              </a:rPr>
              <a:t>UG120130	UG110017	UG110017  	0.01956481</a:t>
            </a:r>
          </a:p>
          <a:p>
            <a:r>
              <a:rPr lang="en-US" sz="2800" dirty="0">
                <a:solidFill>
                  <a:srgbClr val="FFFF00"/>
                </a:solidFill>
              </a:rPr>
              <a:t>UG120136	UG110039	UG110039	0.01896954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UG120138	UG110039  	UG110039	0.01728277</a:t>
            </a:r>
          </a:p>
          <a:p>
            <a:r>
              <a:rPr lang="en-US" sz="2800" dirty="0">
                <a:solidFill>
                  <a:srgbClr val="92D050"/>
                </a:solidFill>
              </a:rPr>
              <a:t>NR110017	NR010004  	NR010004	0.01306488</a:t>
            </a:r>
          </a:p>
          <a:p>
            <a:r>
              <a:rPr lang="en-US" sz="2800" dirty="0">
                <a:solidFill>
                  <a:srgbClr val="7030A0"/>
                </a:solidFill>
              </a:rPr>
              <a:t>IITA-TMS-IBA070952	IITA-TMS-IBA011442	IITA-TMS-IBA011442	0.01110748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9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Relationship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550722" cy="4572000"/>
          </a:xfrm>
        </p:spPr>
        <p:txBody>
          <a:bodyPr/>
          <a:lstStyle/>
          <a:p>
            <a:r>
              <a:rPr lang="en-US" dirty="0" smtClean="0"/>
              <a:t>½ for parent-child, 1 for self, 0 for none</a:t>
            </a:r>
          </a:p>
          <a:p>
            <a:r>
              <a:rPr lang="en-US" dirty="0" smtClean="0"/>
              <a:t>Computed using an R package</a:t>
            </a:r>
          </a:p>
          <a:p>
            <a:r>
              <a:rPr lang="en-US" dirty="0" smtClean="0"/>
              <a:t>Informative about expected relationships between accessions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40" y="4953000"/>
            <a:ext cx="6849161" cy="149654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96242"/>
            <a:ext cx="4778943" cy="29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determining how far apart accessions are genetically</a:t>
            </a:r>
          </a:p>
          <a:p>
            <a:r>
              <a:rPr lang="en-US" dirty="0" smtClean="0"/>
              <a:t>Score closer to 0 shows a closer genetic relationship</a:t>
            </a:r>
          </a:p>
          <a:p>
            <a:r>
              <a:rPr lang="en-US" dirty="0" smtClean="0"/>
              <a:t>Calculated using Euclidean distance</a:t>
            </a:r>
          </a:p>
          <a:p>
            <a:r>
              <a:rPr lang="en-US" dirty="0" smtClean="0"/>
              <a:t>Numerical analysis only, does not take biological factors (such as mutations) into account</a:t>
            </a:r>
          </a:p>
          <a:p>
            <a:r>
              <a:rPr lang="en-US" dirty="0" smtClean="0"/>
              <a:t>Calculated using an R package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Marker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Pedigree Correction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376" y="1447800"/>
            <a:ext cx="8332823" cy="1752600"/>
          </a:xfrm>
        </p:spPr>
        <p:txBody>
          <a:bodyPr/>
          <a:lstStyle/>
          <a:p>
            <a:r>
              <a:rPr lang="en-US" dirty="0" smtClean="0"/>
              <a:t>Graph additive relationship vs genetic marker distance on accessions with high pedigree conflict scores</a:t>
            </a:r>
          </a:p>
          <a:p>
            <a:r>
              <a:rPr lang="en-US" dirty="0" smtClean="0"/>
              <a:t>Look for potential parents with low genetic distance and no known relationship (bottom left corner)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76600"/>
            <a:ext cx="7086600" cy="3140571"/>
          </a:xfrm>
        </p:spPr>
      </p:pic>
    </p:spTree>
    <p:extLst>
      <p:ext uri="{BB962C8B-B14F-4D97-AF65-F5344CB8AC3E}">
        <p14:creationId xmlns:p14="http://schemas.microsoft.com/office/powerpoint/2010/main" val="268234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3699"/>
            <a:ext cx="8229600" cy="43726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CassavaBase</a:t>
            </a:r>
            <a:r>
              <a:rPr lang="en-US" dirty="0" smtClean="0"/>
              <a:t> Tool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24200"/>
            <a:ext cx="4724400" cy="3013075"/>
          </a:xfrm>
        </p:spPr>
      </p:pic>
    </p:spTree>
    <p:extLst>
      <p:ext uri="{BB962C8B-B14F-4D97-AF65-F5344CB8AC3E}">
        <p14:creationId xmlns:p14="http://schemas.microsoft.com/office/powerpoint/2010/main" val="15396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</TotalTime>
  <Words>295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Pedigree Verification in Cassavas</vt:lpstr>
      <vt:lpstr>Pedigree Analysis Tool</vt:lpstr>
      <vt:lpstr>Data from Pedigree Analysis Tool</vt:lpstr>
      <vt:lpstr>Graph from Pedigree Analysis Tool</vt:lpstr>
      <vt:lpstr>Results from Pedigree Analysis Histogram</vt:lpstr>
      <vt:lpstr>Additive Relationship Matrix</vt:lpstr>
      <vt:lpstr>Genetic Marker Distance</vt:lpstr>
      <vt:lpstr>Pedigree Correction</vt:lpstr>
      <vt:lpstr>CassavaBase Tool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Pedigree Verification in Cassavas</dc:title>
  <dc:creator>Kyndra Zacherl</dc:creator>
  <cp:lastModifiedBy>Kyndra Zacherl</cp:lastModifiedBy>
  <cp:revision>6</cp:revision>
  <dcterms:created xsi:type="dcterms:W3CDTF">2017-07-25T12:52:02Z</dcterms:created>
  <dcterms:modified xsi:type="dcterms:W3CDTF">2017-07-25T13:55:00Z</dcterms:modified>
</cp:coreProperties>
</file>