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9485f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9485f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b9485f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b9485f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b9485f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b9485f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b9485f3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b9485f3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b9485f3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b9485f3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membee.com/2015/01/sneak-peak-at-2015.html" TargetMode="External"/><Relationship Id="rId4" Type="http://schemas.openxmlformats.org/officeDocument/2006/relationships/hyperlink" Target="http://www.pcyc.org.au/Clubs/Redlands/Basketball/Junior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Edu: Iteration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Zachery Gentry, Tousar Mohammed, Giannina Pachas and Courtney Howland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Exciting Features and Implementation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50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Lesson List [After iteration 3]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Lesson History [In iteration 3]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Audio [In iteration 1]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Drawing Pad [In iteration 1]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Shape Recognition [In iteration 2]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Letter Recognition [In iteration ?]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Recognition [In iteration ?]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Difficulty Levels  [In iteration 3]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25" y="1652575"/>
            <a:ext cx="32956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13550" y="3490900"/>
            <a:ext cx="31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(Picture 1)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Risks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00600" y="1144750"/>
            <a:ext cx="70389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1: Making the app visually appealing to a younger audience.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Exposure: RE = 90% * 9hr = 8.1hr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 use fun, bright colors and images to keep the student captivated and engaged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2: A few team members have busy schedules, making frequent meetings difficult.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Exposure: 60% * 3hr = 1.8hr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 The team will each write down their schedule.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our Review Team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738550" y="1170900"/>
            <a:ext cx="3513000" cy="3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 1: After developing the app how do you analyze the productivity? You guys are planning to have ​5 lesson plans as. Do you have any test subjects who goes through all the lessons and determine if its really helpful?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 2: Will the app have login functionally? If so, will the account be under the child or their parent? If not, how will you guys keep track of the users progress.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691013"/>
            <a:ext cx="3380830" cy="221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838175" y="3909700"/>
            <a:ext cx="31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(Picture 2)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https://blog.membee.com/2015/01/sneak-peak-at-2015.html</a:t>
            </a:r>
            <a:r>
              <a:rPr lang="en"/>
              <a:t> (Picture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http://www.pcyc.org.au/Clubs/Redlands/Basketball/Juniors.aspx</a:t>
            </a:r>
            <a:r>
              <a:rPr lang="en"/>
              <a:t> (Picture 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